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79" r:id="rId3"/>
    <p:sldId id="258" r:id="rId4"/>
    <p:sldId id="269" r:id="rId5"/>
    <p:sldId id="265" r:id="rId6"/>
    <p:sldId id="267" r:id="rId7"/>
    <p:sldId id="280" r:id="rId8"/>
    <p:sldId id="273" r:id="rId9"/>
    <p:sldId id="274" r:id="rId10"/>
    <p:sldId id="276" r:id="rId11"/>
    <p:sldId id="277" r:id="rId12"/>
    <p:sldId id="278" r:id="rId1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Berlin Sans FB Demi" panose="020E0802020502020306" pitchFamily="34" charset="0"/>
      <p:bold r:id="rId19"/>
    </p:embeddedFont>
    <p:embeddedFont>
      <p:font typeface="Arial Black" panose="020B0A04020102020204" pitchFamily="34" charset="0"/>
      <p:bold r:id="rId20"/>
    </p:embeddedFont>
    <p:embeddedFont>
      <p:font typeface="Aharoni" panose="02010803020104030203" pitchFamily="2" charset="-79"/>
      <p:bold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4" autoAdjust="0"/>
    <p:restoredTop sz="63604" autoAdjust="0"/>
  </p:normalViewPr>
  <p:slideViewPr>
    <p:cSldViewPr>
      <p:cViewPr varScale="1">
        <p:scale>
          <a:sx n="43" d="100"/>
          <a:sy n="43" d="100"/>
        </p:scale>
        <p:origin x="-3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font" Target="fonts/font7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 sz="2800">
                <a:latin typeface="Adobe Gothic Std B" pitchFamily="34" charset="-128"/>
                <a:ea typeface="Adobe Gothic Std B" pitchFamily="34" charset="-128"/>
              </a:defRPr>
            </a:pPr>
            <a:r>
              <a:rPr lang="en-US" sz="2800" dirty="0" smtClean="0">
                <a:latin typeface="Adobe Gothic Std B" pitchFamily="34" charset="-128"/>
                <a:ea typeface="Adobe Gothic Std B" pitchFamily="34" charset="-128"/>
              </a:rPr>
              <a:t>Fervent Qualities </a:t>
            </a:r>
            <a:r>
              <a:rPr lang="en-US" sz="2800" dirty="0">
                <a:latin typeface="Adobe Gothic Std B" pitchFamily="34" charset="-128"/>
                <a:ea typeface="Adobe Gothic Std B" pitchFamily="34" charset="-128"/>
              </a:rPr>
              <a:t>of </a:t>
            </a:r>
            <a:r>
              <a:rPr lang="en-US" sz="2800" dirty="0" smtClean="0">
                <a:latin typeface="Adobe Gothic Std B" pitchFamily="34" charset="-128"/>
                <a:ea typeface="Adobe Gothic Std B" pitchFamily="34" charset="-128"/>
              </a:rPr>
              <a:t>Early</a:t>
            </a:r>
            <a:r>
              <a:rPr lang="en-US" sz="2800" baseline="0" dirty="0" smtClean="0">
                <a:latin typeface="Adobe Gothic Std B" pitchFamily="34" charset="-128"/>
                <a:ea typeface="Adobe Gothic Std B" pitchFamily="34" charset="-128"/>
              </a:rPr>
              <a:t> Disciples</a:t>
            </a:r>
            <a:endParaRPr lang="en-US" sz="2800" dirty="0">
              <a:latin typeface="Adobe Gothic Std B" pitchFamily="34" charset="-128"/>
              <a:ea typeface="Adobe Gothic Std B" pitchFamily="34" charset="-128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815252260134149"/>
          <c:y val="0.17375082020997376"/>
          <c:w val="0.48980618742101689"/>
          <c:h val="0.8262491797900262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Qualities of the Infant Church</c:v>
                </c:pt>
              </c:strCache>
            </c:strRef>
          </c:tx>
          <c:dLbls>
            <c:dLbl>
              <c:idx val="0"/>
              <c:layout>
                <c:manualLayout>
                  <c:x val="-0.14886300670749489"/>
                  <c:y val="0.2321542814960629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3088922912413725"/>
                  <c:y val="-0.23412750164041995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2275080198308545"/>
                  <c:y val="0.23280532316272967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Arial Black" panose="020B0A04020102020204" pitchFamily="34" charset="0"/>
                      </a:rPr>
                      <a:t>Joy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Fear</c:v>
                </c:pt>
                <c:pt idx="1">
                  <c:v>Unity</c:v>
                </c:pt>
                <c:pt idx="2">
                  <c:v>Charity</c:v>
                </c:pt>
                <c:pt idx="3">
                  <c:v>Joy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effectLst>
      <a:glow rad="63500">
        <a:schemeClr val="accent6">
          <a:satMod val="175000"/>
          <a:alpha val="40000"/>
        </a:schemeClr>
      </a:glo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 sz="2800" spc="300">
                <a:latin typeface="Adobe Gothic Std B" pitchFamily="34" charset="-128"/>
                <a:ea typeface="Adobe Gothic Std B" pitchFamily="34" charset="-128"/>
              </a:defRPr>
            </a:pPr>
            <a:r>
              <a:rPr lang="en-US" sz="2800" spc="300" dirty="0" smtClean="0">
                <a:latin typeface="Adobe Gothic Std B" pitchFamily="34" charset="-128"/>
                <a:ea typeface="Adobe Gothic Std B" pitchFamily="34" charset="-128"/>
              </a:rPr>
              <a:t>Some Disruptors To Joy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6053757169242736E-2"/>
          <c:y val="0.25187582020997373"/>
          <c:w val="0.36771556333236122"/>
          <c:h val="0.6205200131233595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Qualities of the Infant Church</c:v>
                </c:pt>
              </c:strCache>
            </c:strRef>
          </c:tx>
          <c:dPt>
            <c:idx val="1"/>
            <c:bubble3D val="0"/>
          </c:dPt>
          <c:dPt>
            <c:idx val="2"/>
            <c:bubble3D val="0"/>
            <c:explosion val="1"/>
          </c:dPt>
          <c:dPt>
            <c:idx val="3"/>
            <c:bubble3D val="0"/>
            <c:explosion val="11"/>
          </c:dPt>
          <c:dLbls>
            <c:dLbl>
              <c:idx val="0"/>
              <c:layout>
                <c:manualLayout>
                  <c:x val="-0.12108522892971711"/>
                  <c:y val="0.21132094816272967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 smtClean="0"/>
                      <a:t>Fear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163009137746671"/>
                  <c:y val="-0.1976691683070866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1194833284728303"/>
                  <c:y val="0.2119719898293963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Fear</c:v>
                </c:pt>
                <c:pt idx="1">
                  <c:v>Unity</c:v>
                </c:pt>
                <c:pt idx="2">
                  <c:v>Charity</c:v>
                </c:pt>
                <c:pt idx="3">
                  <c:v>Joy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effectLst>
      <a:glow rad="63500">
        <a:schemeClr val="accent6">
          <a:satMod val="175000"/>
          <a:alpha val="40000"/>
        </a:schemeClr>
      </a:glo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02-14T21:34:28.729"/>
    </inkml:context>
    <inkml:brush xml:id="br0">
      <inkml:brushProperty name="width" value="0.10583" units="cm"/>
      <inkml:brushProperty name="height" value="0.10583" units="cm"/>
      <inkml:brushProperty name="color" value="#FFC000"/>
      <inkml:brushProperty name="fitToCurve" value="1"/>
    </inkml:brush>
  </inkml:definitions>
  <inkml:traceGroup>
    <inkml:annotationXML>
      <emma:emma xmlns:emma="http://www.w3.org/2003/04/emma" version="1.0">
        <emma:interpretation id="{3FC80D4C-E210-4670-B9B6-F8802F9176D4}" emma:medium="tactile" emma:mode="ink">
          <msink:context xmlns:msink="http://schemas.microsoft.com/ink/2010/main" type="inkDrawing" rotatedBoundingBox="5966,12378 22328,12404 22327,12545 5965,12520" shapeName="Other"/>
        </emma:interpretation>
      </emma:emma>
    </inkml:annotationXML>
    <inkml:trace contextRef="#ctx0" brushRef="#br0">0 100,'0'0,"0"0,0 0,0 0,59 0,-59 0,59 0,-59 0,0 0,59 0,-59 0,59 0,-59 0,59 0,-59 0,59 0,-59 0,0 0,59 0,0 0,-59 0,60 0,-60 0,0 0,59 0,-59 0,0 0,59 0,-59 0,59 0,0 0,-59 0,0 0,59 0,-59 0,59 0,-59 0,0 0,0 0,59 0,-59 59,59-59,0 0,-59 0,0 0,59 0,-59 0,59 0,-59 0,59 0,0 0,1 0,-60 0,59 0,-59 0,59 0,-59 0,118 0,-118 0,59 0,0 0,-59 0,59 0,-59 0,59 0,-59 0,59 0,-59 0,118 0,-118 0,0 0,59 0,0 0,-59 0,60 0,-1 0,-59 0,0 0,59 0,-59 0,59 0,-59 0,59-59,-59 59,0 0,59 0,-59 0,0 0,59 0,0 0,-59 0,59 0,-59 0,59 0,-59 0,0 0,59 0,-59 0,59 0,-59 0,59 0,-59 0,59 0,-59 0,0 0,59 0,-59 0,60 0,-60 0,59 0,0 0,0 0,0 0,0 0,0 0,0 0,0 0,0 0,-59 0,59 0,-59 0,59 0,-59 0,59 0,-59 0,59 0,1 0,-1 0,-59 0,0 0,59 0,-59 0,59 0,59-59,-118 59,59 0,-59 0,59 0,-59 0,59 0,-59 0,59 0,-59 0,59 0,-59 0,0 0,59 0,-59 0,59 0,0 0,-59 0,60 0,-60 0,118 0,-118 0,59 0,0 0,0 0,0 0,0 0,0 0,-59 0,59 0,-59 0,59 0,0 0,0 0,59 0,-118 0,60 0,-1 0,0 0,-59 0,59 0,59 0,-118 0,59 0,0 0,0 0,-59 0,59 0,0 0,0 0,59 0,-58 0,-60 0,59 0,-59 0,59 0,-59 0,59 0,0 0,-59 0,59 0,-59 0,59 0,-59 0,0 0,59 0,0 0,-59 0,59 0,59 0,-59 0,-59 0,59 0,1 0,-60 0,59 0,-59 0,59 0,-59 0,59 0,-59 0,59 0,-59 0,118 0,-118 0,59 0,0 0,0 0,-59 0,59 59,0-59,-59 0,118 0,-118 0,59 0,1 0,-60 59,59-59,-59 0,59 0,0 0,0 0,0 0,0 0,0 0,0 0,-59 0,59 0,-59 0,59 0,-59 0,0 0,59 0,-59 0,59 0,0 0,-59 0,60 0,-1 0,-59 0,59 0,0 0,0 0,-59 0,59 0,0 0,-59 0,59 0,59 0,-59 0,0 0,59 0,-58 0,-60 0,59 0,0 0,0 0,-59 0,59 0,0 0,-59 0,59 0,0 0,0 0,0 0,-59 0,118 0,-118 0,59 0,0 0,0 0,-59 0,60 0,-1 0,0 0,-59 0,59 0,0 0,-59 0,59 0,0 0,0 0,0 0,-59 0,59 0,-59 0,59 0,118 0,-117 0,-1 0,0 0,59 0,-59 0,-59 0,177 0,-118 0,-59 0,59 0,0 0,-59 0,59 0,0 0,-59 0,60 0,-60 0,59 0,-59 0,59 0,-59 0,59 0,-59 0,59 0,-59 0,59 0,0 0,-59 0,59 0,0 0,0 0,-59 0,59 0,-59 0,59 0,-59 0,0 0,59 0,-59 0,59 0,-59 0,59 0,-59-59,60 59,-60 0,59 0,0 0,0 0,-59 0,59 0,-59 0,0 0,59 0,-59 0,0 0,59 0,-59 0,59 0,0 0,0 0,-59 0,59 0,0 0,-59 0,59 0,0 0,1 0,-60 0,118 0,-118 0,59 0,0 0,-59 0,59 0,-59 0,59 0,0 0,0 0,-59 0,59 0,0 0,0 0,-59 0,0 0,118 0,-118 0,60 0,-1 0,-59 0,0 0,59 0,0 0,-59 0,59 0,-59 0,59 0,-59 0,59 0,0 0,0 0,0 0,-59 0,118 0,-118 0,0 0,59 0,-59 0,59 0,-59 0,59 0,-59 0,60 0,-60 0,59 0,-59 0,0 0,59 0,-59 0,0 0,59 0,-59 0,59 0,-59 0,59 0,-59 0,59 0,-59 0,0 0,59 0,-59 0,59 0,-59 0,0 0,59 0,-59 0,59 0,-59-59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226BF-FE2B-4EE0-B624-0CE405E2EDAA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FCF86-5477-44D2-AFA3-D9FFE9E5A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FCF86-5477-44D2-AFA3-D9FFE9E5A6BA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64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FCF86-5477-44D2-AFA3-D9FFE9E5A6BA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6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FCF86-5477-44D2-AFA3-D9FFE9E5A6BA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527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FCF86-5477-44D2-AFA3-D9FFE9E5A6B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69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FCF86-5477-44D2-AFA3-D9FFE9E5A6B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46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8973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9980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3210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99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33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222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60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83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83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266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82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2701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37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68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5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061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255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5806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539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472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55775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116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D175CD-7302-424C-8F74-C44EA7DC4C73}" type="datetime1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2/14/2014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Steven J. Wallace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6C5DFD-4BC8-44B6-959E-F99E0FCB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3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9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6.emf"/><Relationship Id="rId5" Type="http://schemas.openxmlformats.org/officeDocument/2006/relationships/customXml" Target="../ink/ink1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Expository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Excerpts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From Acts 2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172200"/>
            <a:ext cx="6400800" cy="53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Verses Are From The </a:t>
            </a:r>
            <a:r>
              <a:rPr lang="en-US" sz="2400" dirty="0" err="1" smtClean="0"/>
              <a:t>NKJV</a:t>
            </a:r>
            <a:r>
              <a:rPr lang="en-US" sz="2400" dirty="0" smtClean="0"/>
              <a:t> Unless Noted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97406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92934"/>
                </a:solidFill>
              </a:rPr>
              <a:t>(Acts </a:t>
            </a:r>
            <a:r>
              <a:rPr lang="en-US" b="1" dirty="0">
                <a:solidFill>
                  <a:srgbClr val="292934"/>
                </a:solidFill>
              </a:rPr>
              <a:t>2:42-47)</a:t>
            </a:r>
          </a:p>
        </p:txBody>
      </p:sp>
      <p:pic>
        <p:nvPicPr>
          <p:cNvPr id="2050" name="Picture 2" descr="C:\Users\Steven\AppData\Local\Microsoft\Windows\Temporary Internet Files\Content.IE5\2U9RUMRX\MP90040013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"/>
            <a:ext cx="2286000" cy="31211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66800" y="4953000"/>
            <a:ext cx="7315200" cy="64633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FF"/>
                </a:solidFill>
                <a:latin typeface="Chaparral Pro Light" pitchFamily="18" charset="0"/>
              </a:rPr>
              <a:t>Fervor of the Early Church</a:t>
            </a:r>
            <a:endParaRPr lang="en-US" sz="3600" dirty="0">
              <a:solidFill>
                <a:srgbClr val="FFFFFF"/>
              </a:solidFill>
              <a:latin typeface="Chaparral Pro Light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599331"/>
            <a:ext cx="7315200" cy="369332"/>
          </a:xfrm>
          <a:prstGeom prst="rect">
            <a:avLst/>
          </a:prstGeom>
          <a:solidFill>
            <a:srgbClr val="0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q</a:t>
            </a:r>
            <a:r>
              <a:rPr lang="en-US" dirty="0" smtClean="0">
                <a:solidFill>
                  <a:srgbClr val="FFFFFF"/>
                </a:solidFill>
              </a:rPr>
              <a:t>ualities of the disciples (4)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90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J. W. </a:t>
            </a:r>
            <a:r>
              <a:rPr lang="en-US" dirty="0" err="1" smtClean="0"/>
              <a:t>McGarvey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“The last expression does not mean that they were merely in the way of salvation; but that they were saved. They were saved in the sense in which Peter had exhorted those on Pentecost to “save themselves.” The word save means to make safe; and a man is made safe from all his past sins when they are forgiven. He can be saved from them in no other way.”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New Commentary on Acts of Apostles</a:t>
            </a:r>
            <a:r>
              <a:rPr lang="en-US" dirty="0" smtClean="0"/>
              <a:t>, p. 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428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cap="none" spc="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anose="020E0802020502020306" pitchFamily="34" charset="0"/>
              </a:rPr>
              <a:t>Can The Lord Add You To His Church Today?</a:t>
            </a:r>
            <a:endParaRPr lang="en-US" b="1" cap="none" spc="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“Then </a:t>
            </a:r>
            <a:r>
              <a:rPr lang="en-US" dirty="0"/>
              <a:t>Peter said to them, </a:t>
            </a:r>
            <a:r>
              <a:rPr lang="en-US" dirty="0" smtClean="0"/>
              <a:t>‘Repent</a:t>
            </a:r>
            <a:r>
              <a:rPr lang="en-US" dirty="0"/>
              <a:t>, </a:t>
            </a:r>
            <a:r>
              <a:rPr lang="en-US" dirty="0">
                <a:solidFill>
                  <a:schemeClr val="accent5"/>
                </a:solidFill>
              </a:rPr>
              <a:t>and </a:t>
            </a:r>
            <a:r>
              <a:rPr lang="en-US" dirty="0"/>
              <a:t>let every one of you be baptized in the name of Jesus Christ for the remission of sins; and you shall receive the gift of the Holy </a:t>
            </a:r>
            <a:r>
              <a:rPr lang="en-US" dirty="0" smtClean="0"/>
              <a:t>Spirit’” (Acts 2:38)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3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mph" presetSubtype="0" fill="remove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1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1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1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1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 Broken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2:1-11	– God Keeps His Promises</a:t>
            </a:r>
          </a:p>
          <a:p>
            <a:pPr marL="0" indent="0">
              <a:buNone/>
            </a:pPr>
            <a:r>
              <a:rPr lang="en-US" sz="2800" dirty="0" smtClean="0"/>
              <a:t>2:12, 13	– Man’s Slow Heart</a:t>
            </a:r>
          </a:p>
          <a:p>
            <a:pPr marL="0" indent="0">
              <a:buNone/>
            </a:pPr>
            <a:r>
              <a:rPr lang="en-US" sz="2800" dirty="0" smtClean="0"/>
              <a:t>2:14-36	– Wisdom  in Answering Critics</a:t>
            </a:r>
          </a:p>
          <a:p>
            <a:pPr marL="0" indent="0">
              <a:buNone/>
            </a:pPr>
            <a:r>
              <a:rPr lang="en-US" sz="2800" dirty="0" smtClean="0"/>
              <a:t>2:37-41	– The Desired Effect and Plan</a:t>
            </a:r>
          </a:p>
          <a:p>
            <a:pPr marL="0" indent="0">
              <a:buNone/>
            </a:pPr>
            <a:r>
              <a:rPr lang="en-US" sz="2800" dirty="0" smtClean="0"/>
              <a:t>2:42-47</a:t>
            </a:r>
            <a:r>
              <a:rPr lang="en-US" sz="2800" dirty="0"/>
              <a:t>	</a:t>
            </a:r>
            <a:r>
              <a:rPr lang="en-US" sz="2800" dirty="0" smtClean="0"/>
              <a:t>– The Fervor of the Early Church</a:t>
            </a:r>
            <a:endParaRPr lang="en-US" dirty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67000" y="4267200"/>
            <a:ext cx="6019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</a:rPr>
              <a:t>The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steadfast practice (2:42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</a:rPr>
              <a:t>)</a:t>
            </a:r>
          </a:p>
          <a:p>
            <a:pPr marL="457200" indent="-457200">
              <a:buAutoNum type="alphaUcPeriod"/>
            </a:pPr>
            <a:r>
              <a:rPr lang="en-US" sz="2400" dirty="0" smtClean="0">
                <a:solidFill>
                  <a:srgbClr val="FFFF00"/>
                </a:solidFill>
              </a:rPr>
              <a:t>The qualities of the disciples (2:43-46)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</a:rPr>
              <a:t>FEAR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</a:rPr>
              <a:t>UNITY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FF00"/>
                </a:solidFill>
              </a:rPr>
              <a:t>CHARITY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927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120115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381000"/>
            <a:ext cx="85534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42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5638800" y="3200400"/>
            <a:ext cx="19812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86200" y="2667000"/>
            <a:ext cx="2895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38655" y="2209800"/>
            <a:ext cx="2280745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1" y="2774732"/>
            <a:ext cx="33528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“So continuing daily with one accord in the temple, and breaking bread from house to house, they ate their food with gladness and simplicity of </a:t>
            </a:r>
            <a:r>
              <a:rPr lang="en-US" sz="3600" dirty="0" smtClean="0"/>
              <a:t>heart” (2:46)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In the temple for worship/prayer </a:t>
            </a:r>
            <a:br>
              <a:rPr lang="en-US" sz="3200" dirty="0" smtClean="0"/>
            </a:br>
            <a:r>
              <a:rPr lang="en-US" sz="3200" dirty="0" smtClean="0"/>
              <a:t>(cf. 2:15; 3:1)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“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 to house</a:t>
            </a:r>
            <a:r>
              <a:rPr lang="en-US" sz="3200" dirty="0" smtClean="0"/>
              <a:t>” for “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 food</a:t>
            </a:r>
            <a:r>
              <a:rPr lang="en-US" sz="3200" dirty="0" smtClean="0"/>
              <a:t>”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N</a:t>
            </a:r>
            <a:r>
              <a:rPr lang="en-US" sz="2800" dirty="0" smtClean="0"/>
              <a:t>ot as a church, 1 Cor. 11:22, 33, 34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27" y="533400"/>
            <a:ext cx="844391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39733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5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2455" y="3352800"/>
            <a:ext cx="1975945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46283" y="3352800"/>
            <a:ext cx="4716517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“So continuing daily with one accord in the temple, and breaking bread from house to house, they ate their food with gladness and simplicity of </a:t>
            </a:r>
            <a:r>
              <a:rPr lang="en-US" sz="3600" dirty="0" smtClean="0"/>
              <a:t>heart” (2:46)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GLADNESS</a:t>
            </a:r>
            <a:r>
              <a:rPr lang="en-US" sz="3600" dirty="0" smtClean="0"/>
              <a:t> – exuberant joy </a:t>
            </a:r>
            <a:br>
              <a:rPr lang="en-US" sz="3600" dirty="0" smtClean="0"/>
            </a:br>
            <a:r>
              <a:rPr lang="en-US" sz="3600" dirty="0" smtClean="0"/>
              <a:t>(Lk. 1:13, 14, 44; Heb. 1:9)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SIMPLICITY OF HEART </a:t>
            </a:r>
            <a:r>
              <a:rPr lang="en-US" sz="3600" dirty="0" smtClean="0"/>
              <a:t>- sincerity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27" y="533400"/>
            <a:ext cx="844391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87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The early church was </a:t>
            </a:r>
            <a:r>
              <a:rPr lang="en-US" sz="4800" dirty="0" smtClean="0">
                <a:solidFill>
                  <a:schemeClr val="accent3"/>
                </a:solidFill>
                <a:latin typeface="Arial Black" panose="020B0A04020102020204" pitchFamily="34" charset="0"/>
              </a:rPr>
              <a:t>JOYFUL!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800" dirty="0" smtClean="0"/>
              <a:t>In being reconciled to God </a:t>
            </a:r>
            <a:br>
              <a:rPr lang="en-US" sz="3800" dirty="0" smtClean="0"/>
            </a:br>
            <a:r>
              <a:rPr lang="en-US" sz="3800" dirty="0" smtClean="0"/>
              <a:t>(Acts 8:39; Rom. 5:11)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800" dirty="0" smtClean="0"/>
              <a:t>Over the conversion of the Gentiles (Acts 15:3)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800" dirty="0" smtClean="0"/>
              <a:t>In tribulation (Acts 5:41; 2 Cor. 7:4)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328948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45803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381000"/>
            <a:ext cx="85534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76800" y="26670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white"/>
                </a:solidFill>
              </a:rPr>
              <a:t>Iniquity (1 Cor. 13:6; Prov. 10:1)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white"/>
                </a:solidFill>
              </a:rPr>
              <a:t>ungrateful service 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dirty="0" smtClean="0">
                <a:solidFill>
                  <a:prstClr val="white"/>
                </a:solidFill>
              </a:rPr>
              <a:t>(Deut. 28:47, 48)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white"/>
                </a:solidFill>
              </a:rPr>
              <a:t>Worldliness (Jas. 4:4, 8, 9; cf. Heb. 10:34)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white"/>
                </a:solidFill>
              </a:rPr>
              <a:t>Anxiety (Prov. 12:25)</a:t>
            </a:r>
          </a:p>
        </p:txBody>
      </p:sp>
    </p:spTree>
    <p:extLst>
      <p:ext uri="{BB962C8B-B14F-4D97-AF65-F5344CB8AC3E}">
        <p14:creationId xmlns:p14="http://schemas.microsoft.com/office/powerpoint/2010/main" val="383173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88732" y="4495800"/>
            <a:ext cx="838200" cy="609600"/>
          </a:xfrm>
          <a:prstGeom prst="rect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0" y="3381702"/>
            <a:ext cx="838200" cy="609600"/>
          </a:xfrm>
          <a:prstGeom prst="rect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47800" y="2222936"/>
            <a:ext cx="175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352800" y="1631732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Hebrews 12:14,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14  </a:t>
            </a:r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PURSUE </a:t>
            </a:r>
            <a:r>
              <a:rPr lang="en-US" sz="3600" dirty="0" smtClean="0"/>
              <a:t>peace </a:t>
            </a:r>
            <a:r>
              <a:rPr lang="en-US" sz="3600" dirty="0"/>
              <a:t>with all people, and holiness, without which no one will see the Lord:</a:t>
            </a:r>
          </a:p>
          <a:p>
            <a:pPr marL="0" indent="0">
              <a:buNone/>
            </a:pPr>
            <a:r>
              <a:rPr lang="en-US" sz="3600" dirty="0"/>
              <a:t>15  </a:t>
            </a:r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LOOKING CAREFULLY </a:t>
            </a:r>
            <a:r>
              <a:rPr lang="en-US" sz="3600" dirty="0" smtClean="0"/>
              <a:t>lest </a:t>
            </a:r>
            <a:r>
              <a:rPr lang="en-US" sz="3600" dirty="0"/>
              <a:t>anyone fall short of the grace of God; lest any root of bitterness springing up cause trouble, and by this many become defiled;</a:t>
            </a: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581400" y="5562600"/>
            <a:ext cx="6858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354968" y="5562600"/>
            <a:ext cx="3179432" cy="1295400"/>
            <a:chOff x="5354968" y="5562600"/>
            <a:chExt cx="3179432" cy="1295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705600" y="5703332"/>
              <a:ext cx="0" cy="106680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896100" y="5725633"/>
              <a:ext cx="1638300" cy="1044499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dirty="0" smtClean="0">
                  <a:latin typeface="Arial Black" panose="020B0A04020102020204" pitchFamily="34" charset="0"/>
                </a:rPr>
                <a:t>GRACE</a:t>
              </a:r>
              <a:endParaRPr lang="en-US" dirty="0">
                <a:latin typeface="Arial Black" panose="020B0A04020102020204" pitchFamily="34" charset="0"/>
              </a:endParaRPr>
            </a:p>
          </p:txBody>
        </p:sp>
        <p:pic>
          <p:nvPicPr>
            <p:cNvPr id="1026" name="Picture 2" descr="C:\Users\Steven\AppData\Local\Microsoft\Windows\Temporary Internet Files\Content.IE5\X7EW8Q4I\MC90021757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4968" y="5562600"/>
              <a:ext cx="1178049" cy="1295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/>
              <p14:cNvContentPartPr/>
              <p14:nvPr/>
            </p14:nvContentPartPr>
            <p14:xfrm>
              <a:off x="2147802" y="4451023"/>
              <a:ext cx="5890680" cy="6552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28722" y="4431943"/>
                <a:ext cx="5928840" cy="103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4" name="Group 1023"/>
          <p:cNvGrpSpPr/>
          <p:nvPr/>
        </p:nvGrpSpPr>
        <p:grpSpPr>
          <a:xfrm rot="990713">
            <a:off x="2006631" y="2766544"/>
            <a:ext cx="1049337" cy="1839913"/>
            <a:chOff x="9256746" y="2387757"/>
            <a:chExt cx="1049337" cy="1839913"/>
          </a:xfrm>
        </p:grpSpPr>
        <p:sp>
          <p:nvSpPr>
            <p:cNvPr id="16" name="AutoShape 6"/>
            <p:cNvSpPr>
              <a:spLocks noChangeAspect="1" noChangeArrowheads="1" noTextEdit="1"/>
            </p:cNvSpPr>
            <p:nvPr/>
          </p:nvSpPr>
          <p:spPr bwMode="auto">
            <a:xfrm>
              <a:off x="9256746" y="2387757"/>
              <a:ext cx="1049337" cy="1839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947308" y="2438557"/>
              <a:ext cx="320675" cy="703263"/>
            </a:xfrm>
            <a:custGeom>
              <a:avLst/>
              <a:gdLst>
                <a:gd name="T0" fmla="*/ 402 w 404"/>
                <a:gd name="T1" fmla="*/ 128 h 887"/>
                <a:gd name="T2" fmla="*/ 402 w 404"/>
                <a:gd name="T3" fmla="*/ 126 h 887"/>
                <a:gd name="T4" fmla="*/ 404 w 404"/>
                <a:gd name="T5" fmla="*/ 118 h 887"/>
                <a:gd name="T6" fmla="*/ 402 w 404"/>
                <a:gd name="T7" fmla="*/ 106 h 887"/>
                <a:gd name="T8" fmla="*/ 400 w 404"/>
                <a:gd name="T9" fmla="*/ 93 h 887"/>
                <a:gd name="T10" fmla="*/ 393 w 404"/>
                <a:gd name="T11" fmla="*/ 78 h 887"/>
                <a:gd name="T12" fmla="*/ 383 w 404"/>
                <a:gd name="T13" fmla="*/ 60 h 887"/>
                <a:gd name="T14" fmla="*/ 366 w 404"/>
                <a:gd name="T15" fmla="*/ 45 h 887"/>
                <a:gd name="T16" fmla="*/ 341 w 404"/>
                <a:gd name="T17" fmla="*/ 30 h 887"/>
                <a:gd name="T18" fmla="*/ 326 w 404"/>
                <a:gd name="T19" fmla="*/ 23 h 887"/>
                <a:gd name="T20" fmla="*/ 313 w 404"/>
                <a:gd name="T21" fmla="*/ 16 h 887"/>
                <a:gd name="T22" fmla="*/ 298 w 404"/>
                <a:gd name="T23" fmla="*/ 11 h 887"/>
                <a:gd name="T24" fmla="*/ 283 w 404"/>
                <a:gd name="T25" fmla="*/ 5 h 887"/>
                <a:gd name="T26" fmla="*/ 266 w 404"/>
                <a:gd name="T27" fmla="*/ 2 h 887"/>
                <a:gd name="T28" fmla="*/ 251 w 404"/>
                <a:gd name="T29" fmla="*/ 0 h 887"/>
                <a:gd name="T30" fmla="*/ 235 w 404"/>
                <a:gd name="T31" fmla="*/ 3 h 887"/>
                <a:gd name="T32" fmla="*/ 219 w 404"/>
                <a:gd name="T33" fmla="*/ 7 h 887"/>
                <a:gd name="T34" fmla="*/ 204 w 404"/>
                <a:gd name="T35" fmla="*/ 15 h 887"/>
                <a:gd name="T36" fmla="*/ 188 w 404"/>
                <a:gd name="T37" fmla="*/ 28 h 887"/>
                <a:gd name="T38" fmla="*/ 172 w 404"/>
                <a:gd name="T39" fmla="*/ 46 h 887"/>
                <a:gd name="T40" fmla="*/ 156 w 404"/>
                <a:gd name="T41" fmla="*/ 68 h 887"/>
                <a:gd name="T42" fmla="*/ 141 w 404"/>
                <a:gd name="T43" fmla="*/ 97 h 887"/>
                <a:gd name="T44" fmla="*/ 125 w 404"/>
                <a:gd name="T45" fmla="*/ 133 h 887"/>
                <a:gd name="T46" fmla="*/ 109 w 404"/>
                <a:gd name="T47" fmla="*/ 174 h 887"/>
                <a:gd name="T48" fmla="*/ 94 w 404"/>
                <a:gd name="T49" fmla="*/ 224 h 887"/>
                <a:gd name="T50" fmla="*/ 65 w 404"/>
                <a:gd name="T51" fmla="*/ 331 h 887"/>
                <a:gd name="T52" fmla="*/ 41 w 404"/>
                <a:gd name="T53" fmla="*/ 438 h 887"/>
                <a:gd name="T54" fmla="*/ 21 w 404"/>
                <a:gd name="T55" fmla="*/ 541 h 887"/>
                <a:gd name="T56" fmla="*/ 7 w 404"/>
                <a:gd name="T57" fmla="*/ 635 h 887"/>
                <a:gd name="T58" fmla="*/ 0 w 404"/>
                <a:gd name="T59" fmla="*/ 718 h 887"/>
                <a:gd name="T60" fmla="*/ 2 w 404"/>
                <a:gd name="T61" fmla="*/ 785 h 887"/>
                <a:gd name="T62" fmla="*/ 12 w 404"/>
                <a:gd name="T63" fmla="*/ 833 h 887"/>
                <a:gd name="T64" fmla="*/ 32 w 404"/>
                <a:gd name="T65" fmla="*/ 860 h 887"/>
                <a:gd name="T66" fmla="*/ 45 w 404"/>
                <a:gd name="T67" fmla="*/ 867 h 887"/>
                <a:gd name="T68" fmla="*/ 60 w 404"/>
                <a:gd name="T69" fmla="*/ 872 h 887"/>
                <a:gd name="T70" fmla="*/ 75 w 404"/>
                <a:gd name="T71" fmla="*/ 877 h 887"/>
                <a:gd name="T72" fmla="*/ 91 w 404"/>
                <a:gd name="T73" fmla="*/ 882 h 887"/>
                <a:gd name="T74" fmla="*/ 107 w 404"/>
                <a:gd name="T75" fmla="*/ 884 h 887"/>
                <a:gd name="T76" fmla="*/ 125 w 404"/>
                <a:gd name="T77" fmla="*/ 886 h 887"/>
                <a:gd name="T78" fmla="*/ 141 w 404"/>
                <a:gd name="T79" fmla="*/ 887 h 887"/>
                <a:gd name="T80" fmla="*/ 158 w 404"/>
                <a:gd name="T81" fmla="*/ 887 h 887"/>
                <a:gd name="T82" fmla="*/ 174 w 404"/>
                <a:gd name="T83" fmla="*/ 885 h 887"/>
                <a:gd name="T84" fmla="*/ 190 w 404"/>
                <a:gd name="T85" fmla="*/ 883 h 887"/>
                <a:gd name="T86" fmla="*/ 205 w 404"/>
                <a:gd name="T87" fmla="*/ 878 h 887"/>
                <a:gd name="T88" fmla="*/ 220 w 404"/>
                <a:gd name="T89" fmla="*/ 872 h 887"/>
                <a:gd name="T90" fmla="*/ 234 w 404"/>
                <a:gd name="T91" fmla="*/ 864 h 887"/>
                <a:gd name="T92" fmla="*/ 246 w 404"/>
                <a:gd name="T93" fmla="*/ 855 h 887"/>
                <a:gd name="T94" fmla="*/ 256 w 404"/>
                <a:gd name="T95" fmla="*/ 845 h 887"/>
                <a:gd name="T96" fmla="*/ 265 w 404"/>
                <a:gd name="T97" fmla="*/ 832 h 887"/>
                <a:gd name="T98" fmla="*/ 283 w 404"/>
                <a:gd name="T99" fmla="*/ 781 h 887"/>
                <a:gd name="T100" fmla="*/ 304 w 404"/>
                <a:gd name="T101" fmla="*/ 692 h 887"/>
                <a:gd name="T102" fmla="*/ 326 w 404"/>
                <a:gd name="T103" fmla="*/ 578 h 887"/>
                <a:gd name="T104" fmla="*/ 349 w 404"/>
                <a:gd name="T105" fmla="*/ 453 h 887"/>
                <a:gd name="T106" fmla="*/ 370 w 404"/>
                <a:gd name="T107" fmla="*/ 332 h 887"/>
                <a:gd name="T108" fmla="*/ 386 w 404"/>
                <a:gd name="T109" fmla="*/ 228 h 887"/>
                <a:gd name="T110" fmla="*/ 398 w 404"/>
                <a:gd name="T111" fmla="*/ 156 h 887"/>
                <a:gd name="T112" fmla="*/ 402 w 404"/>
                <a:gd name="T113" fmla="*/ 128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4" h="887">
                  <a:moveTo>
                    <a:pt x="402" y="128"/>
                  </a:moveTo>
                  <a:lnTo>
                    <a:pt x="402" y="126"/>
                  </a:lnTo>
                  <a:lnTo>
                    <a:pt x="404" y="118"/>
                  </a:lnTo>
                  <a:lnTo>
                    <a:pt x="402" y="106"/>
                  </a:lnTo>
                  <a:lnTo>
                    <a:pt x="400" y="93"/>
                  </a:lnTo>
                  <a:lnTo>
                    <a:pt x="393" y="78"/>
                  </a:lnTo>
                  <a:lnTo>
                    <a:pt x="383" y="60"/>
                  </a:lnTo>
                  <a:lnTo>
                    <a:pt x="366" y="45"/>
                  </a:lnTo>
                  <a:lnTo>
                    <a:pt x="341" y="30"/>
                  </a:lnTo>
                  <a:lnTo>
                    <a:pt x="326" y="23"/>
                  </a:lnTo>
                  <a:lnTo>
                    <a:pt x="313" y="16"/>
                  </a:lnTo>
                  <a:lnTo>
                    <a:pt x="298" y="11"/>
                  </a:lnTo>
                  <a:lnTo>
                    <a:pt x="283" y="5"/>
                  </a:lnTo>
                  <a:lnTo>
                    <a:pt x="266" y="2"/>
                  </a:lnTo>
                  <a:lnTo>
                    <a:pt x="251" y="0"/>
                  </a:lnTo>
                  <a:lnTo>
                    <a:pt x="235" y="3"/>
                  </a:lnTo>
                  <a:lnTo>
                    <a:pt x="219" y="7"/>
                  </a:lnTo>
                  <a:lnTo>
                    <a:pt x="204" y="15"/>
                  </a:lnTo>
                  <a:lnTo>
                    <a:pt x="188" y="28"/>
                  </a:lnTo>
                  <a:lnTo>
                    <a:pt x="172" y="46"/>
                  </a:lnTo>
                  <a:lnTo>
                    <a:pt x="156" y="68"/>
                  </a:lnTo>
                  <a:lnTo>
                    <a:pt x="141" y="97"/>
                  </a:lnTo>
                  <a:lnTo>
                    <a:pt x="125" y="133"/>
                  </a:lnTo>
                  <a:lnTo>
                    <a:pt x="109" y="174"/>
                  </a:lnTo>
                  <a:lnTo>
                    <a:pt x="94" y="224"/>
                  </a:lnTo>
                  <a:lnTo>
                    <a:pt x="65" y="331"/>
                  </a:lnTo>
                  <a:lnTo>
                    <a:pt x="41" y="438"/>
                  </a:lnTo>
                  <a:lnTo>
                    <a:pt x="21" y="541"/>
                  </a:lnTo>
                  <a:lnTo>
                    <a:pt x="7" y="635"/>
                  </a:lnTo>
                  <a:lnTo>
                    <a:pt x="0" y="718"/>
                  </a:lnTo>
                  <a:lnTo>
                    <a:pt x="2" y="785"/>
                  </a:lnTo>
                  <a:lnTo>
                    <a:pt x="12" y="833"/>
                  </a:lnTo>
                  <a:lnTo>
                    <a:pt x="32" y="860"/>
                  </a:lnTo>
                  <a:lnTo>
                    <a:pt x="45" y="867"/>
                  </a:lnTo>
                  <a:lnTo>
                    <a:pt x="60" y="872"/>
                  </a:lnTo>
                  <a:lnTo>
                    <a:pt x="75" y="877"/>
                  </a:lnTo>
                  <a:lnTo>
                    <a:pt x="91" y="882"/>
                  </a:lnTo>
                  <a:lnTo>
                    <a:pt x="107" y="884"/>
                  </a:lnTo>
                  <a:lnTo>
                    <a:pt x="125" y="886"/>
                  </a:lnTo>
                  <a:lnTo>
                    <a:pt x="141" y="887"/>
                  </a:lnTo>
                  <a:lnTo>
                    <a:pt x="158" y="887"/>
                  </a:lnTo>
                  <a:lnTo>
                    <a:pt x="174" y="885"/>
                  </a:lnTo>
                  <a:lnTo>
                    <a:pt x="190" y="883"/>
                  </a:lnTo>
                  <a:lnTo>
                    <a:pt x="205" y="878"/>
                  </a:lnTo>
                  <a:lnTo>
                    <a:pt x="220" y="872"/>
                  </a:lnTo>
                  <a:lnTo>
                    <a:pt x="234" y="864"/>
                  </a:lnTo>
                  <a:lnTo>
                    <a:pt x="246" y="855"/>
                  </a:lnTo>
                  <a:lnTo>
                    <a:pt x="256" y="845"/>
                  </a:lnTo>
                  <a:lnTo>
                    <a:pt x="265" y="832"/>
                  </a:lnTo>
                  <a:lnTo>
                    <a:pt x="283" y="781"/>
                  </a:lnTo>
                  <a:lnTo>
                    <a:pt x="304" y="692"/>
                  </a:lnTo>
                  <a:lnTo>
                    <a:pt x="326" y="578"/>
                  </a:lnTo>
                  <a:lnTo>
                    <a:pt x="349" y="453"/>
                  </a:lnTo>
                  <a:lnTo>
                    <a:pt x="370" y="332"/>
                  </a:lnTo>
                  <a:lnTo>
                    <a:pt x="386" y="228"/>
                  </a:lnTo>
                  <a:lnTo>
                    <a:pt x="398" y="156"/>
                  </a:lnTo>
                  <a:lnTo>
                    <a:pt x="402" y="128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9732996" y="3203732"/>
              <a:ext cx="354012" cy="790575"/>
            </a:xfrm>
            <a:custGeom>
              <a:avLst/>
              <a:gdLst>
                <a:gd name="T0" fmla="*/ 431 w 446"/>
                <a:gd name="T1" fmla="*/ 148 h 996"/>
                <a:gd name="T2" fmla="*/ 441 w 446"/>
                <a:gd name="T3" fmla="*/ 108 h 996"/>
                <a:gd name="T4" fmla="*/ 446 w 446"/>
                <a:gd name="T5" fmla="*/ 57 h 996"/>
                <a:gd name="T6" fmla="*/ 433 w 446"/>
                <a:gd name="T7" fmla="*/ 28 h 996"/>
                <a:gd name="T8" fmla="*/ 389 w 446"/>
                <a:gd name="T9" fmla="*/ 37 h 996"/>
                <a:gd name="T10" fmla="*/ 341 w 446"/>
                <a:gd name="T11" fmla="*/ 22 h 996"/>
                <a:gd name="T12" fmla="*/ 299 w 446"/>
                <a:gd name="T13" fmla="*/ 2 h 996"/>
                <a:gd name="T14" fmla="*/ 267 w 446"/>
                <a:gd name="T15" fmla="*/ 10 h 996"/>
                <a:gd name="T16" fmla="*/ 249 w 446"/>
                <a:gd name="T17" fmla="*/ 57 h 996"/>
                <a:gd name="T18" fmla="*/ 232 w 446"/>
                <a:gd name="T19" fmla="*/ 125 h 996"/>
                <a:gd name="T20" fmla="*/ 208 w 446"/>
                <a:gd name="T21" fmla="*/ 220 h 996"/>
                <a:gd name="T22" fmla="*/ 178 w 446"/>
                <a:gd name="T23" fmla="*/ 331 h 996"/>
                <a:gd name="T24" fmla="*/ 146 w 446"/>
                <a:gd name="T25" fmla="*/ 451 h 996"/>
                <a:gd name="T26" fmla="*/ 110 w 446"/>
                <a:gd name="T27" fmla="*/ 571 h 996"/>
                <a:gd name="T28" fmla="*/ 73 w 446"/>
                <a:gd name="T29" fmla="*/ 682 h 996"/>
                <a:gd name="T30" fmla="*/ 37 w 446"/>
                <a:gd name="T31" fmla="*/ 774 h 996"/>
                <a:gd name="T32" fmla="*/ 6 w 446"/>
                <a:gd name="T33" fmla="*/ 845 h 996"/>
                <a:gd name="T34" fmla="*/ 0 w 446"/>
                <a:gd name="T35" fmla="*/ 910 h 996"/>
                <a:gd name="T36" fmla="*/ 19 w 446"/>
                <a:gd name="T37" fmla="*/ 962 h 996"/>
                <a:gd name="T38" fmla="*/ 56 w 446"/>
                <a:gd name="T39" fmla="*/ 992 h 996"/>
                <a:gd name="T40" fmla="*/ 91 w 446"/>
                <a:gd name="T41" fmla="*/ 994 h 996"/>
                <a:gd name="T42" fmla="*/ 121 w 446"/>
                <a:gd name="T43" fmla="*/ 977 h 996"/>
                <a:gd name="T44" fmla="*/ 151 w 446"/>
                <a:gd name="T45" fmla="*/ 946 h 996"/>
                <a:gd name="T46" fmla="*/ 184 w 446"/>
                <a:gd name="T47" fmla="*/ 903 h 996"/>
                <a:gd name="T48" fmla="*/ 215 w 446"/>
                <a:gd name="T49" fmla="*/ 855 h 996"/>
                <a:gd name="T50" fmla="*/ 244 w 446"/>
                <a:gd name="T51" fmla="*/ 800 h 996"/>
                <a:gd name="T52" fmla="*/ 270 w 446"/>
                <a:gd name="T53" fmla="*/ 746 h 996"/>
                <a:gd name="T54" fmla="*/ 292 w 446"/>
                <a:gd name="T55" fmla="*/ 694 h 996"/>
                <a:gd name="T56" fmla="*/ 317 w 446"/>
                <a:gd name="T57" fmla="*/ 617 h 996"/>
                <a:gd name="T58" fmla="*/ 356 w 446"/>
                <a:gd name="T59" fmla="*/ 479 h 996"/>
                <a:gd name="T60" fmla="*/ 395 w 446"/>
                <a:gd name="T61" fmla="*/ 329 h 996"/>
                <a:gd name="T62" fmla="*/ 422 w 446"/>
                <a:gd name="T63" fmla="*/ 201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6" h="996">
                  <a:moveTo>
                    <a:pt x="429" y="155"/>
                  </a:moveTo>
                  <a:lnTo>
                    <a:pt x="431" y="148"/>
                  </a:lnTo>
                  <a:lnTo>
                    <a:pt x="436" y="132"/>
                  </a:lnTo>
                  <a:lnTo>
                    <a:pt x="441" y="108"/>
                  </a:lnTo>
                  <a:lnTo>
                    <a:pt x="445" y="83"/>
                  </a:lnTo>
                  <a:lnTo>
                    <a:pt x="446" y="57"/>
                  </a:lnTo>
                  <a:lnTo>
                    <a:pt x="443" y="39"/>
                  </a:lnTo>
                  <a:lnTo>
                    <a:pt x="433" y="28"/>
                  </a:lnTo>
                  <a:lnTo>
                    <a:pt x="413" y="32"/>
                  </a:lnTo>
                  <a:lnTo>
                    <a:pt x="389" y="37"/>
                  </a:lnTo>
                  <a:lnTo>
                    <a:pt x="365" y="32"/>
                  </a:lnTo>
                  <a:lnTo>
                    <a:pt x="341" y="22"/>
                  </a:lnTo>
                  <a:lnTo>
                    <a:pt x="320" y="10"/>
                  </a:lnTo>
                  <a:lnTo>
                    <a:pt x="299" y="2"/>
                  </a:lnTo>
                  <a:lnTo>
                    <a:pt x="282" y="0"/>
                  </a:lnTo>
                  <a:lnTo>
                    <a:pt x="267" y="10"/>
                  </a:lnTo>
                  <a:lnTo>
                    <a:pt x="255" y="35"/>
                  </a:lnTo>
                  <a:lnTo>
                    <a:pt x="249" y="57"/>
                  </a:lnTo>
                  <a:lnTo>
                    <a:pt x="241" y="87"/>
                  </a:lnTo>
                  <a:lnTo>
                    <a:pt x="232" y="125"/>
                  </a:lnTo>
                  <a:lnTo>
                    <a:pt x="220" y="170"/>
                  </a:lnTo>
                  <a:lnTo>
                    <a:pt x="208" y="220"/>
                  </a:lnTo>
                  <a:lnTo>
                    <a:pt x="194" y="274"/>
                  </a:lnTo>
                  <a:lnTo>
                    <a:pt x="178" y="331"/>
                  </a:lnTo>
                  <a:lnTo>
                    <a:pt x="162" y="391"/>
                  </a:lnTo>
                  <a:lnTo>
                    <a:pt x="146" y="451"/>
                  </a:lnTo>
                  <a:lnTo>
                    <a:pt x="127" y="512"/>
                  </a:lnTo>
                  <a:lnTo>
                    <a:pt x="110" y="571"/>
                  </a:lnTo>
                  <a:lnTo>
                    <a:pt x="91" y="628"/>
                  </a:lnTo>
                  <a:lnTo>
                    <a:pt x="73" y="682"/>
                  </a:lnTo>
                  <a:lnTo>
                    <a:pt x="55" y="730"/>
                  </a:lnTo>
                  <a:lnTo>
                    <a:pt x="37" y="774"/>
                  </a:lnTo>
                  <a:lnTo>
                    <a:pt x="20" y="811"/>
                  </a:lnTo>
                  <a:lnTo>
                    <a:pt x="6" y="845"/>
                  </a:lnTo>
                  <a:lnTo>
                    <a:pt x="0" y="879"/>
                  </a:lnTo>
                  <a:lnTo>
                    <a:pt x="0" y="910"/>
                  </a:lnTo>
                  <a:lnTo>
                    <a:pt x="7" y="937"/>
                  </a:lnTo>
                  <a:lnTo>
                    <a:pt x="19" y="962"/>
                  </a:lnTo>
                  <a:lnTo>
                    <a:pt x="35" y="980"/>
                  </a:lnTo>
                  <a:lnTo>
                    <a:pt x="56" y="992"/>
                  </a:lnTo>
                  <a:lnTo>
                    <a:pt x="79" y="996"/>
                  </a:lnTo>
                  <a:lnTo>
                    <a:pt x="91" y="994"/>
                  </a:lnTo>
                  <a:lnTo>
                    <a:pt x="106" y="987"/>
                  </a:lnTo>
                  <a:lnTo>
                    <a:pt x="121" y="977"/>
                  </a:lnTo>
                  <a:lnTo>
                    <a:pt x="136" y="963"/>
                  </a:lnTo>
                  <a:lnTo>
                    <a:pt x="151" y="946"/>
                  </a:lnTo>
                  <a:lnTo>
                    <a:pt x="167" y="926"/>
                  </a:lnTo>
                  <a:lnTo>
                    <a:pt x="184" y="903"/>
                  </a:lnTo>
                  <a:lnTo>
                    <a:pt x="200" y="880"/>
                  </a:lnTo>
                  <a:lnTo>
                    <a:pt x="215" y="855"/>
                  </a:lnTo>
                  <a:lnTo>
                    <a:pt x="230" y="828"/>
                  </a:lnTo>
                  <a:lnTo>
                    <a:pt x="244" y="800"/>
                  </a:lnTo>
                  <a:lnTo>
                    <a:pt x="257" y="773"/>
                  </a:lnTo>
                  <a:lnTo>
                    <a:pt x="270" y="746"/>
                  </a:lnTo>
                  <a:lnTo>
                    <a:pt x="282" y="720"/>
                  </a:lnTo>
                  <a:lnTo>
                    <a:pt x="292" y="694"/>
                  </a:lnTo>
                  <a:lnTo>
                    <a:pt x="300" y="670"/>
                  </a:lnTo>
                  <a:lnTo>
                    <a:pt x="317" y="617"/>
                  </a:lnTo>
                  <a:lnTo>
                    <a:pt x="337" y="552"/>
                  </a:lnTo>
                  <a:lnTo>
                    <a:pt x="356" y="479"/>
                  </a:lnTo>
                  <a:lnTo>
                    <a:pt x="377" y="404"/>
                  </a:lnTo>
                  <a:lnTo>
                    <a:pt x="395" y="329"/>
                  </a:lnTo>
                  <a:lnTo>
                    <a:pt x="411" y="260"/>
                  </a:lnTo>
                  <a:lnTo>
                    <a:pt x="422" y="201"/>
                  </a:lnTo>
                  <a:lnTo>
                    <a:pt x="429" y="155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680608" y="4045107"/>
              <a:ext cx="114300" cy="147638"/>
            </a:xfrm>
            <a:custGeom>
              <a:avLst/>
              <a:gdLst>
                <a:gd name="T0" fmla="*/ 144 w 144"/>
                <a:gd name="T1" fmla="*/ 53 h 185"/>
                <a:gd name="T2" fmla="*/ 144 w 144"/>
                <a:gd name="T3" fmla="*/ 50 h 185"/>
                <a:gd name="T4" fmla="*/ 143 w 144"/>
                <a:gd name="T5" fmla="*/ 45 h 185"/>
                <a:gd name="T6" fmla="*/ 141 w 144"/>
                <a:gd name="T7" fmla="*/ 35 h 185"/>
                <a:gd name="T8" fmla="*/ 138 w 144"/>
                <a:gd name="T9" fmla="*/ 26 h 185"/>
                <a:gd name="T10" fmla="*/ 133 w 144"/>
                <a:gd name="T11" fmla="*/ 17 h 185"/>
                <a:gd name="T12" fmla="*/ 126 w 144"/>
                <a:gd name="T13" fmla="*/ 8 h 185"/>
                <a:gd name="T14" fmla="*/ 117 w 144"/>
                <a:gd name="T15" fmla="*/ 2 h 185"/>
                <a:gd name="T16" fmla="*/ 105 w 144"/>
                <a:gd name="T17" fmla="*/ 0 h 185"/>
                <a:gd name="T18" fmla="*/ 90 w 144"/>
                <a:gd name="T19" fmla="*/ 7 h 185"/>
                <a:gd name="T20" fmla="*/ 72 w 144"/>
                <a:gd name="T21" fmla="*/ 25 h 185"/>
                <a:gd name="T22" fmla="*/ 55 w 144"/>
                <a:gd name="T23" fmla="*/ 50 h 185"/>
                <a:gd name="T24" fmla="*/ 38 w 144"/>
                <a:gd name="T25" fmla="*/ 82 h 185"/>
                <a:gd name="T26" fmla="*/ 22 w 144"/>
                <a:gd name="T27" fmla="*/ 114 h 185"/>
                <a:gd name="T28" fmla="*/ 10 w 144"/>
                <a:gd name="T29" fmla="*/ 143 h 185"/>
                <a:gd name="T30" fmla="*/ 2 w 144"/>
                <a:gd name="T31" fmla="*/ 167 h 185"/>
                <a:gd name="T32" fmla="*/ 0 w 144"/>
                <a:gd name="T33" fmla="*/ 182 h 185"/>
                <a:gd name="T34" fmla="*/ 7 w 144"/>
                <a:gd name="T35" fmla="*/ 185 h 185"/>
                <a:gd name="T36" fmla="*/ 23 w 144"/>
                <a:gd name="T37" fmla="*/ 181 h 185"/>
                <a:gd name="T38" fmla="*/ 47 w 144"/>
                <a:gd name="T39" fmla="*/ 168 h 185"/>
                <a:gd name="T40" fmla="*/ 73 w 144"/>
                <a:gd name="T41" fmla="*/ 150 h 185"/>
                <a:gd name="T42" fmla="*/ 100 w 144"/>
                <a:gd name="T43" fmla="*/ 128 h 185"/>
                <a:gd name="T44" fmla="*/ 123 w 144"/>
                <a:gd name="T45" fmla="*/ 103 h 185"/>
                <a:gd name="T46" fmla="*/ 139 w 144"/>
                <a:gd name="T47" fmla="*/ 78 h 185"/>
                <a:gd name="T48" fmla="*/ 144 w 144"/>
                <a:gd name="T49" fmla="*/ 53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4" h="185">
                  <a:moveTo>
                    <a:pt x="144" y="53"/>
                  </a:moveTo>
                  <a:lnTo>
                    <a:pt x="144" y="50"/>
                  </a:lnTo>
                  <a:lnTo>
                    <a:pt x="143" y="45"/>
                  </a:lnTo>
                  <a:lnTo>
                    <a:pt x="141" y="35"/>
                  </a:lnTo>
                  <a:lnTo>
                    <a:pt x="138" y="26"/>
                  </a:lnTo>
                  <a:lnTo>
                    <a:pt x="133" y="17"/>
                  </a:lnTo>
                  <a:lnTo>
                    <a:pt x="126" y="8"/>
                  </a:lnTo>
                  <a:lnTo>
                    <a:pt x="117" y="2"/>
                  </a:lnTo>
                  <a:lnTo>
                    <a:pt x="105" y="0"/>
                  </a:lnTo>
                  <a:lnTo>
                    <a:pt x="90" y="7"/>
                  </a:lnTo>
                  <a:lnTo>
                    <a:pt x="72" y="25"/>
                  </a:lnTo>
                  <a:lnTo>
                    <a:pt x="55" y="50"/>
                  </a:lnTo>
                  <a:lnTo>
                    <a:pt x="38" y="82"/>
                  </a:lnTo>
                  <a:lnTo>
                    <a:pt x="22" y="114"/>
                  </a:lnTo>
                  <a:lnTo>
                    <a:pt x="10" y="143"/>
                  </a:lnTo>
                  <a:lnTo>
                    <a:pt x="2" y="167"/>
                  </a:lnTo>
                  <a:lnTo>
                    <a:pt x="0" y="182"/>
                  </a:lnTo>
                  <a:lnTo>
                    <a:pt x="7" y="185"/>
                  </a:lnTo>
                  <a:lnTo>
                    <a:pt x="23" y="181"/>
                  </a:lnTo>
                  <a:lnTo>
                    <a:pt x="47" y="168"/>
                  </a:lnTo>
                  <a:lnTo>
                    <a:pt x="73" y="150"/>
                  </a:lnTo>
                  <a:lnTo>
                    <a:pt x="100" y="128"/>
                  </a:lnTo>
                  <a:lnTo>
                    <a:pt x="123" y="103"/>
                  </a:lnTo>
                  <a:lnTo>
                    <a:pt x="139" y="78"/>
                  </a:lnTo>
                  <a:lnTo>
                    <a:pt x="144" y="53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9891746" y="2403632"/>
              <a:ext cx="411162" cy="785813"/>
            </a:xfrm>
            <a:custGeom>
              <a:avLst/>
              <a:gdLst>
                <a:gd name="T0" fmla="*/ 181 w 517"/>
                <a:gd name="T1" fmla="*/ 62 h 989"/>
                <a:gd name="T2" fmla="*/ 134 w 517"/>
                <a:gd name="T3" fmla="*/ 229 h 989"/>
                <a:gd name="T4" fmla="*/ 76 w 517"/>
                <a:gd name="T5" fmla="*/ 457 h 989"/>
                <a:gd name="T6" fmla="*/ 25 w 517"/>
                <a:gd name="T7" fmla="*/ 685 h 989"/>
                <a:gd name="T8" fmla="*/ 0 w 517"/>
                <a:gd name="T9" fmla="*/ 852 h 989"/>
                <a:gd name="T10" fmla="*/ 37 w 517"/>
                <a:gd name="T11" fmla="*/ 929 h 989"/>
                <a:gd name="T12" fmla="*/ 128 w 517"/>
                <a:gd name="T13" fmla="*/ 979 h 989"/>
                <a:gd name="T14" fmla="*/ 213 w 517"/>
                <a:gd name="T15" fmla="*/ 989 h 989"/>
                <a:gd name="T16" fmla="*/ 282 w 517"/>
                <a:gd name="T17" fmla="*/ 978 h 989"/>
                <a:gd name="T18" fmla="*/ 330 w 517"/>
                <a:gd name="T19" fmla="*/ 958 h 989"/>
                <a:gd name="T20" fmla="*/ 348 w 517"/>
                <a:gd name="T21" fmla="*/ 948 h 989"/>
                <a:gd name="T22" fmla="*/ 326 w 517"/>
                <a:gd name="T23" fmla="*/ 934 h 989"/>
                <a:gd name="T24" fmla="*/ 290 w 517"/>
                <a:gd name="T25" fmla="*/ 951 h 989"/>
                <a:gd name="T26" fmla="*/ 233 w 517"/>
                <a:gd name="T27" fmla="*/ 966 h 989"/>
                <a:gd name="T28" fmla="*/ 161 w 517"/>
                <a:gd name="T29" fmla="*/ 964 h 989"/>
                <a:gd name="T30" fmla="*/ 79 w 517"/>
                <a:gd name="T31" fmla="*/ 932 h 989"/>
                <a:gd name="T32" fmla="*/ 22 w 517"/>
                <a:gd name="T33" fmla="*/ 883 h 989"/>
                <a:gd name="T34" fmla="*/ 21 w 517"/>
                <a:gd name="T35" fmla="*/ 870 h 989"/>
                <a:gd name="T36" fmla="*/ 36 w 517"/>
                <a:gd name="T37" fmla="*/ 753 h 989"/>
                <a:gd name="T38" fmla="*/ 74 w 517"/>
                <a:gd name="T39" fmla="*/ 568 h 989"/>
                <a:gd name="T40" fmla="*/ 122 w 517"/>
                <a:gd name="T41" fmla="*/ 358 h 989"/>
                <a:gd name="T42" fmla="*/ 172 w 517"/>
                <a:gd name="T43" fmla="*/ 169 h 989"/>
                <a:gd name="T44" fmla="*/ 210 w 517"/>
                <a:gd name="T45" fmla="*/ 45 h 989"/>
                <a:gd name="T46" fmla="*/ 230 w 517"/>
                <a:gd name="T47" fmla="*/ 23 h 989"/>
                <a:gd name="T48" fmla="*/ 267 w 517"/>
                <a:gd name="T49" fmla="*/ 23 h 989"/>
                <a:gd name="T50" fmla="*/ 318 w 517"/>
                <a:gd name="T51" fmla="*/ 30 h 989"/>
                <a:gd name="T52" fmla="*/ 374 w 517"/>
                <a:gd name="T53" fmla="*/ 40 h 989"/>
                <a:gd name="T54" fmla="*/ 429 w 517"/>
                <a:gd name="T55" fmla="*/ 54 h 989"/>
                <a:gd name="T56" fmla="*/ 471 w 517"/>
                <a:gd name="T57" fmla="*/ 70 h 989"/>
                <a:gd name="T58" fmla="*/ 490 w 517"/>
                <a:gd name="T59" fmla="*/ 80 h 989"/>
                <a:gd name="T60" fmla="*/ 495 w 517"/>
                <a:gd name="T61" fmla="*/ 86 h 989"/>
                <a:gd name="T62" fmla="*/ 495 w 517"/>
                <a:gd name="T63" fmla="*/ 90 h 989"/>
                <a:gd name="T64" fmla="*/ 492 w 517"/>
                <a:gd name="T65" fmla="*/ 153 h 989"/>
                <a:gd name="T66" fmla="*/ 448 w 517"/>
                <a:gd name="T67" fmla="*/ 485 h 989"/>
                <a:gd name="T68" fmla="*/ 379 w 517"/>
                <a:gd name="T69" fmla="*/ 855 h 989"/>
                <a:gd name="T70" fmla="*/ 402 w 517"/>
                <a:gd name="T71" fmla="*/ 858 h 989"/>
                <a:gd name="T72" fmla="*/ 474 w 517"/>
                <a:gd name="T73" fmla="*/ 476 h 989"/>
                <a:gd name="T74" fmla="*/ 515 w 517"/>
                <a:gd name="T75" fmla="*/ 140 h 989"/>
                <a:gd name="T76" fmla="*/ 515 w 517"/>
                <a:gd name="T77" fmla="*/ 75 h 989"/>
                <a:gd name="T78" fmla="*/ 486 w 517"/>
                <a:gd name="T79" fmla="*/ 52 h 989"/>
                <a:gd name="T80" fmla="*/ 393 w 517"/>
                <a:gd name="T81" fmla="*/ 20 h 989"/>
                <a:gd name="T82" fmla="*/ 374 w 517"/>
                <a:gd name="T83" fmla="*/ 16 h 989"/>
                <a:gd name="T84" fmla="*/ 333 w 517"/>
                <a:gd name="T85" fmla="*/ 9 h 989"/>
                <a:gd name="T86" fmla="*/ 282 w 517"/>
                <a:gd name="T87" fmla="*/ 1 h 989"/>
                <a:gd name="T88" fmla="*/ 235 w 517"/>
                <a:gd name="T89" fmla="*/ 0 h 989"/>
                <a:gd name="T90" fmla="*/ 203 w 517"/>
                <a:gd name="T91" fmla="*/ 7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7" h="989">
                  <a:moveTo>
                    <a:pt x="198" y="12"/>
                  </a:moveTo>
                  <a:lnTo>
                    <a:pt x="191" y="30"/>
                  </a:lnTo>
                  <a:lnTo>
                    <a:pt x="181" y="62"/>
                  </a:lnTo>
                  <a:lnTo>
                    <a:pt x="167" y="107"/>
                  </a:lnTo>
                  <a:lnTo>
                    <a:pt x="151" y="164"/>
                  </a:lnTo>
                  <a:lnTo>
                    <a:pt x="134" y="229"/>
                  </a:lnTo>
                  <a:lnTo>
                    <a:pt x="114" y="302"/>
                  </a:lnTo>
                  <a:lnTo>
                    <a:pt x="94" y="379"/>
                  </a:lnTo>
                  <a:lnTo>
                    <a:pt x="76" y="457"/>
                  </a:lnTo>
                  <a:lnTo>
                    <a:pt x="58" y="535"/>
                  </a:lnTo>
                  <a:lnTo>
                    <a:pt x="40" y="613"/>
                  </a:lnTo>
                  <a:lnTo>
                    <a:pt x="25" y="685"/>
                  </a:lnTo>
                  <a:lnTo>
                    <a:pt x="14" y="750"/>
                  </a:lnTo>
                  <a:lnTo>
                    <a:pt x="4" y="807"/>
                  </a:lnTo>
                  <a:lnTo>
                    <a:pt x="0" y="852"/>
                  </a:lnTo>
                  <a:lnTo>
                    <a:pt x="0" y="885"/>
                  </a:lnTo>
                  <a:lnTo>
                    <a:pt x="6" y="902"/>
                  </a:lnTo>
                  <a:lnTo>
                    <a:pt x="37" y="929"/>
                  </a:lnTo>
                  <a:lnTo>
                    <a:pt x="68" y="951"/>
                  </a:lnTo>
                  <a:lnTo>
                    <a:pt x="98" y="967"/>
                  </a:lnTo>
                  <a:lnTo>
                    <a:pt x="128" y="979"/>
                  </a:lnTo>
                  <a:lnTo>
                    <a:pt x="158" y="986"/>
                  </a:lnTo>
                  <a:lnTo>
                    <a:pt x="185" y="989"/>
                  </a:lnTo>
                  <a:lnTo>
                    <a:pt x="213" y="989"/>
                  </a:lnTo>
                  <a:lnTo>
                    <a:pt x="237" y="987"/>
                  </a:lnTo>
                  <a:lnTo>
                    <a:pt x="262" y="984"/>
                  </a:lnTo>
                  <a:lnTo>
                    <a:pt x="282" y="978"/>
                  </a:lnTo>
                  <a:lnTo>
                    <a:pt x="301" y="971"/>
                  </a:lnTo>
                  <a:lnTo>
                    <a:pt x="317" y="964"/>
                  </a:lnTo>
                  <a:lnTo>
                    <a:pt x="330" y="958"/>
                  </a:lnTo>
                  <a:lnTo>
                    <a:pt x="340" y="953"/>
                  </a:lnTo>
                  <a:lnTo>
                    <a:pt x="346" y="949"/>
                  </a:lnTo>
                  <a:lnTo>
                    <a:pt x="348" y="948"/>
                  </a:lnTo>
                  <a:lnTo>
                    <a:pt x="335" y="928"/>
                  </a:lnTo>
                  <a:lnTo>
                    <a:pt x="332" y="931"/>
                  </a:lnTo>
                  <a:lnTo>
                    <a:pt x="326" y="934"/>
                  </a:lnTo>
                  <a:lnTo>
                    <a:pt x="317" y="939"/>
                  </a:lnTo>
                  <a:lnTo>
                    <a:pt x="305" y="944"/>
                  </a:lnTo>
                  <a:lnTo>
                    <a:pt x="290" y="951"/>
                  </a:lnTo>
                  <a:lnTo>
                    <a:pt x="273" y="957"/>
                  </a:lnTo>
                  <a:lnTo>
                    <a:pt x="255" y="962"/>
                  </a:lnTo>
                  <a:lnTo>
                    <a:pt x="233" y="966"/>
                  </a:lnTo>
                  <a:lnTo>
                    <a:pt x="211" y="967"/>
                  </a:lnTo>
                  <a:lnTo>
                    <a:pt x="187" y="967"/>
                  </a:lnTo>
                  <a:lnTo>
                    <a:pt x="161" y="964"/>
                  </a:lnTo>
                  <a:lnTo>
                    <a:pt x="135" y="957"/>
                  </a:lnTo>
                  <a:lnTo>
                    <a:pt x="107" y="947"/>
                  </a:lnTo>
                  <a:lnTo>
                    <a:pt x="79" y="932"/>
                  </a:lnTo>
                  <a:lnTo>
                    <a:pt x="52" y="912"/>
                  </a:lnTo>
                  <a:lnTo>
                    <a:pt x="23" y="887"/>
                  </a:lnTo>
                  <a:lnTo>
                    <a:pt x="22" y="883"/>
                  </a:lnTo>
                  <a:lnTo>
                    <a:pt x="22" y="880"/>
                  </a:lnTo>
                  <a:lnTo>
                    <a:pt x="21" y="875"/>
                  </a:lnTo>
                  <a:lnTo>
                    <a:pt x="21" y="870"/>
                  </a:lnTo>
                  <a:lnTo>
                    <a:pt x="23" y="841"/>
                  </a:lnTo>
                  <a:lnTo>
                    <a:pt x="28" y="802"/>
                  </a:lnTo>
                  <a:lnTo>
                    <a:pt x="36" y="753"/>
                  </a:lnTo>
                  <a:lnTo>
                    <a:pt x="46" y="697"/>
                  </a:lnTo>
                  <a:lnTo>
                    <a:pt x="59" y="635"/>
                  </a:lnTo>
                  <a:lnTo>
                    <a:pt x="74" y="568"/>
                  </a:lnTo>
                  <a:lnTo>
                    <a:pt x="89" y="499"/>
                  </a:lnTo>
                  <a:lnTo>
                    <a:pt x="106" y="428"/>
                  </a:lnTo>
                  <a:lnTo>
                    <a:pt x="122" y="358"/>
                  </a:lnTo>
                  <a:lnTo>
                    <a:pt x="139" y="291"/>
                  </a:lnTo>
                  <a:lnTo>
                    <a:pt x="155" y="227"/>
                  </a:lnTo>
                  <a:lnTo>
                    <a:pt x="172" y="169"/>
                  </a:lnTo>
                  <a:lnTo>
                    <a:pt x="185" y="118"/>
                  </a:lnTo>
                  <a:lnTo>
                    <a:pt x="198" y="76"/>
                  </a:lnTo>
                  <a:lnTo>
                    <a:pt x="210" y="45"/>
                  </a:lnTo>
                  <a:lnTo>
                    <a:pt x="218" y="25"/>
                  </a:lnTo>
                  <a:lnTo>
                    <a:pt x="222" y="24"/>
                  </a:lnTo>
                  <a:lnTo>
                    <a:pt x="230" y="23"/>
                  </a:lnTo>
                  <a:lnTo>
                    <a:pt x="241" y="22"/>
                  </a:lnTo>
                  <a:lnTo>
                    <a:pt x="253" y="23"/>
                  </a:lnTo>
                  <a:lnTo>
                    <a:pt x="267" y="23"/>
                  </a:lnTo>
                  <a:lnTo>
                    <a:pt x="283" y="25"/>
                  </a:lnTo>
                  <a:lnTo>
                    <a:pt x="300" y="26"/>
                  </a:lnTo>
                  <a:lnTo>
                    <a:pt x="318" y="30"/>
                  </a:lnTo>
                  <a:lnTo>
                    <a:pt x="336" y="32"/>
                  </a:lnTo>
                  <a:lnTo>
                    <a:pt x="355" y="35"/>
                  </a:lnTo>
                  <a:lnTo>
                    <a:pt x="374" y="40"/>
                  </a:lnTo>
                  <a:lnTo>
                    <a:pt x="393" y="44"/>
                  </a:lnTo>
                  <a:lnTo>
                    <a:pt x="411" y="49"/>
                  </a:lnTo>
                  <a:lnTo>
                    <a:pt x="429" y="54"/>
                  </a:lnTo>
                  <a:lnTo>
                    <a:pt x="446" y="60"/>
                  </a:lnTo>
                  <a:lnTo>
                    <a:pt x="461" y="65"/>
                  </a:lnTo>
                  <a:lnTo>
                    <a:pt x="471" y="70"/>
                  </a:lnTo>
                  <a:lnTo>
                    <a:pt x="479" y="73"/>
                  </a:lnTo>
                  <a:lnTo>
                    <a:pt x="485" y="78"/>
                  </a:lnTo>
                  <a:lnTo>
                    <a:pt x="490" y="80"/>
                  </a:lnTo>
                  <a:lnTo>
                    <a:pt x="492" y="83"/>
                  </a:lnTo>
                  <a:lnTo>
                    <a:pt x="494" y="85"/>
                  </a:lnTo>
                  <a:lnTo>
                    <a:pt x="495" y="86"/>
                  </a:lnTo>
                  <a:lnTo>
                    <a:pt x="495" y="86"/>
                  </a:lnTo>
                  <a:lnTo>
                    <a:pt x="495" y="87"/>
                  </a:lnTo>
                  <a:lnTo>
                    <a:pt x="495" y="90"/>
                  </a:lnTo>
                  <a:lnTo>
                    <a:pt x="495" y="91"/>
                  </a:lnTo>
                  <a:lnTo>
                    <a:pt x="495" y="93"/>
                  </a:lnTo>
                  <a:lnTo>
                    <a:pt x="492" y="153"/>
                  </a:lnTo>
                  <a:lnTo>
                    <a:pt x="483" y="244"/>
                  </a:lnTo>
                  <a:lnTo>
                    <a:pt x="468" y="358"/>
                  </a:lnTo>
                  <a:lnTo>
                    <a:pt x="448" y="485"/>
                  </a:lnTo>
                  <a:lnTo>
                    <a:pt x="427" y="616"/>
                  </a:lnTo>
                  <a:lnTo>
                    <a:pt x="403" y="742"/>
                  </a:lnTo>
                  <a:lnTo>
                    <a:pt x="379" y="855"/>
                  </a:lnTo>
                  <a:lnTo>
                    <a:pt x="356" y="943"/>
                  </a:lnTo>
                  <a:lnTo>
                    <a:pt x="378" y="950"/>
                  </a:lnTo>
                  <a:lnTo>
                    <a:pt x="402" y="858"/>
                  </a:lnTo>
                  <a:lnTo>
                    <a:pt x="427" y="742"/>
                  </a:lnTo>
                  <a:lnTo>
                    <a:pt x="452" y="610"/>
                  </a:lnTo>
                  <a:lnTo>
                    <a:pt x="474" y="476"/>
                  </a:lnTo>
                  <a:lnTo>
                    <a:pt x="492" y="345"/>
                  </a:lnTo>
                  <a:lnTo>
                    <a:pt x="507" y="230"/>
                  </a:lnTo>
                  <a:lnTo>
                    <a:pt x="515" y="140"/>
                  </a:lnTo>
                  <a:lnTo>
                    <a:pt x="517" y="85"/>
                  </a:lnTo>
                  <a:lnTo>
                    <a:pt x="517" y="80"/>
                  </a:lnTo>
                  <a:lnTo>
                    <a:pt x="515" y="75"/>
                  </a:lnTo>
                  <a:lnTo>
                    <a:pt x="510" y="68"/>
                  </a:lnTo>
                  <a:lnTo>
                    <a:pt x="501" y="60"/>
                  </a:lnTo>
                  <a:lnTo>
                    <a:pt x="486" y="52"/>
                  </a:lnTo>
                  <a:lnTo>
                    <a:pt x="464" y="41"/>
                  </a:lnTo>
                  <a:lnTo>
                    <a:pt x="433" y="31"/>
                  </a:lnTo>
                  <a:lnTo>
                    <a:pt x="393" y="20"/>
                  </a:lnTo>
                  <a:lnTo>
                    <a:pt x="389" y="19"/>
                  </a:lnTo>
                  <a:lnTo>
                    <a:pt x="384" y="18"/>
                  </a:lnTo>
                  <a:lnTo>
                    <a:pt x="374" y="16"/>
                  </a:lnTo>
                  <a:lnTo>
                    <a:pt x="362" y="14"/>
                  </a:lnTo>
                  <a:lnTo>
                    <a:pt x="348" y="11"/>
                  </a:lnTo>
                  <a:lnTo>
                    <a:pt x="333" y="9"/>
                  </a:lnTo>
                  <a:lnTo>
                    <a:pt x="317" y="5"/>
                  </a:lnTo>
                  <a:lnTo>
                    <a:pt x="300" y="3"/>
                  </a:lnTo>
                  <a:lnTo>
                    <a:pt x="282" y="1"/>
                  </a:lnTo>
                  <a:lnTo>
                    <a:pt x="266" y="0"/>
                  </a:lnTo>
                  <a:lnTo>
                    <a:pt x="250" y="0"/>
                  </a:lnTo>
                  <a:lnTo>
                    <a:pt x="235" y="0"/>
                  </a:lnTo>
                  <a:lnTo>
                    <a:pt x="222" y="1"/>
                  </a:lnTo>
                  <a:lnTo>
                    <a:pt x="212" y="3"/>
                  </a:lnTo>
                  <a:lnTo>
                    <a:pt x="203" y="7"/>
                  </a:lnTo>
                  <a:lnTo>
                    <a:pt x="198" y="12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9693308" y="3179920"/>
              <a:ext cx="230187" cy="863600"/>
            </a:xfrm>
            <a:custGeom>
              <a:avLst/>
              <a:gdLst>
                <a:gd name="T0" fmla="*/ 5 w 289"/>
                <a:gd name="T1" fmla="*/ 837 h 1087"/>
                <a:gd name="T2" fmla="*/ 3 w 289"/>
                <a:gd name="T3" fmla="*/ 928 h 1087"/>
                <a:gd name="T4" fmla="*/ 17 w 289"/>
                <a:gd name="T5" fmla="*/ 1011 h 1087"/>
                <a:gd name="T6" fmla="*/ 22 w 289"/>
                <a:gd name="T7" fmla="*/ 1030 h 1087"/>
                <a:gd name="T8" fmla="*/ 30 w 289"/>
                <a:gd name="T9" fmla="*/ 1047 h 1087"/>
                <a:gd name="T10" fmla="*/ 43 w 289"/>
                <a:gd name="T11" fmla="*/ 1062 h 1087"/>
                <a:gd name="T12" fmla="*/ 60 w 289"/>
                <a:gd name="T13" fmla="*/ 1074 h 1087"/>
                <a:gd name="T14" fmla="*/ 85 w 289"/>
                <a:gd name="T15" fmla="*/ 1084 h 1087"/>
                <a:gd name="T16" fmla="*/ 113 w 289"/>
                <a:gd name="T17" fmla="*/ 1087 h 1087"/>
                <a:gd name="T18" fmla="*/ 141 w 289"/>
                <a:gd name="T19" fmla="*/ 1086 h 1087"/>
                <a:gd name="T20" fmla="*/ 165 w 289"/>
                <a:gd name="T21" fmla="*/ 1078 h 1087"/>
                <a:gd name="T22" fmla="*/ 145 w 289"/>
                <a:gd name="T23" fmla="*/ 1061 h 1087"/>
                <a:gd name="T24" fmla="*/ 124 w 289"/>
                <a:gd name="T25" fmla="*/ 1066 h 1087"/>
                <a:gd name="T26" fmla="*/ 103 w 289"/>
                <a:gd name="T27" fmla="*/ 1064 h 1087"/>
                <a:gd name="T28" fmla="*/ 81 w 289"/>
                <a:gd name="T29" fmla="*/ 1059 h 1087"/>
                <a:gd name="T30" fmla="*/ 61 w 289"/>
                <a:gd name="T31" fmla="*/ 1047 h 1087"/>
                <a:gd name="T32" fmla="*/ 44 w 289"/>
                <a:gd name="T33" fmla="*/ 1025 h 1087"/>
                <a:gd name="T34" fmla="*/ 32 w 289"/>
                <a:gd name="T35" fmla="*/ 966 h 1087"/>
                <a:gd name="T36" fmla="*/ 23 w 289"/>
                <a:gd name="T37" fmla="*/ 886 h 1087"/>
                <a:gd name="T38" fmla="*/ 39 w 289"/>
                <a:gd name="T39" fmla="*/ 796 h 1087"/>
                <a:gd name="T40" fmla="*/ 105 w 289"/>
                <a:gd name="T41" fmla="*/ 636 h 1087"/>
                <a:gd name="T42" fmla="*/ 159 w 289"/>
                <a:gd name="T43" fmla="*/ 487 h 1087"/>
                <a:gd name="T44" fmla="*/ 203 w 289"/>
                <a:gd name="T45" fmla="*/ 352 h 1087"/>
                <a:gd name="T46" fmla="*/ 236 w 289"/>
                <a:gd name="T47" fmla="*/ 236 h 1087"/>
                <a:gd name="T48" fmla="*/ 260 w 289"/>
                <a:gd name="T49" fmla="*/ 139 h 1087"/>
                <a:gd name="T50" fmla="*/ 277 w 289"/>
                <a:gd name="T51" fmla="*/ 67 h 1087"/>
                <a:gd name="T52" fmla="*/ 286 w 289"/>
                <a:gd name="T53" fmla="*/ 21 h 1087"/>
                <a:gd name="T54" fmla="*/ 289 w 289"/>
                <a:gd name="T55" fmla="*/ 3 h 1087"/>
                <a:gd name="T56" fmla="*/ 265 w 289"/>
                <a:gd name="T57" fmla="*/ 4 h 1087"/>
                <a:gd name="T58" fmla="*/ 259 w 289"/>
                <a:gd name="T59" fmla="*/ 37 h 1087"/>
                <a:gd name="T60" fmla="*/ 247 w 289"/>
                <a:gd name="T61" fmla="*/ 95 h 1087"/>
                <a:gd name="T62" fmla="*/ 227 w 289"/>
                <a:gd name="T63" fmla="*/ 181 h 1087"/>
                <a:gd name="T64" fmla="*/ 198 w 289"/>
                <a:gd name="T65" fmla="*/ 287 h 1087"/>
                <a:gd name="T66" fmla="*/ 160 w 289"/>
                <a:gd name="T67" fmla="*/ 411 h 1087"/>
                <a:gd name="T68" fmla="*/ 112 w 289"/>
                <a:gd name="T69" fmla="*/ 552 h 1087"/>
                <a:gd name="T70" fmla="*/ 53 w 289"/>
                <a:gd name="T71" fmla="*/ 706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9" h="1087">
                  <a:moveTo>
                    <a:pt x="20" y="787"/>
                  </a:moveTo>
                  <a:lnTo>
                    <a:pt x="5" y="837"/>
                  </a:lnTo>
                  <a:lnTo>
                    <a:pt x="0" y="885"/>
                  </a:lnTo>
                  <a:lnTo>
                    <a:pt x="3" y="928"/>
                  </a:lnTo>
                  <a:lnTo>
                    <a:pt x="10" y="970"/>
                  </a:lnTo>
                  <a:lnTo>
                    <a:pt x="17" y="1011"/>
                  </a:lnTo>
                  <a:lnTo>
                    <a:pt x="18" y="1021"/>
                  </a:lnTo>
                  <a:lnTo>
                    <a:pt x="22" y="1030"/>
                  </a:lnTo>
                  <a:lnTo>
                    <a:pt x="25" y="1039"/>
                  </a:lnTo>
                  <a:lnTo>
                    <a:pt x="30" y="1047"/>
                  </a:lnTo>
                  <a:lnTo>
                    <a:pt x="36" y="1055"/>
                  </a:lnTo>
                  <a:lnTo>
                    <a:pt x="43" y="1062"/>
                  </a:lnTo>
                  <a:lnTo>
                    <a:pt x="51" y="1068"/>
                  </a:lnTo>
                  <a:lnTo>
                    <a:pt x="60" y="1074"/>
                  </a:lnTo>
                  <a:lnTo>
                    <a:pt x="73" y="1079"/>
                  </a:lnTo>
                  <a:lnTo>
                    <a:pt x="85" y="1084"/>
                  </a:lnTo>
                  <a:lnTo>
                    <a:pt x="99" y="1086"/>
                  </a:lnTo>
                  <a:lnTo>
                    <a:pt x="113" y="1087"/>
                  </a:lnTo>
                  <a:lnTo>
                    <a:pt x="127" y="1087"/>
                  </a:lnTo>
                  <a:lnTo>
                    <a:pt x="141" y="1086"/>
                  </a:lnTo>
                  <a:lnTo>
                    <a:pt x="153" y="1083"/>
                  </a:lnTo>
                  <a:lnTo>
                    <a:pt x="165" y="1078"/>
                  </a:lnTo>
                  <a:lnTo>
                    <a:pt x="154" y="1057"/>
                  </a:lnTo>
                  <a:lnTo>
                    <a:pt x="145" y="1061"/>
                  </a:lnTo>
                  <a:lnTo>
                    <a:pt x="135" y="1063"/>
                  </a:lnTo>
                  <a:lnTo>
                    <a:pt x="124" y="1066"/>
                  </a:lnTo>
                  <a:lnTo>
                    <a:pt x="113" y="1066"/>
                  </a:lnTo>
                  <a:lnTo>
                    <a:pt x="103" y="1064"/>
                  </a:lnTo>
                  <a:lnTo>
                    <a:pt x="91" y="1062"/>
                  </a:lnTo>
                  <a:lnTo>
                    <a:pt x="81" y="1059"/>
                  </a:lnTo>
                  <a:lnTo>
                    <a:pt x="71" y="1054"/>
                  </a:lnTo>
                  <a:lnTo>
                    <a:pt x="61" y="1047"/>
                  </a:lnTo>
                  <a:lnTo>
                    <a:pt x="51" y="1038"/>
                  </a:lnTo>
                  <a:lnTo>
                    <a:pt x="44" y="1025"/>
                  </a:lnTo>
                  <a:lnTo>
                    <a:pt x="39" y="1008"/>
                  </a:lnTo>
                  <a:lnTo>
                    <a:pt x="32" y="966"/>
                  </a:lnTo>
                  <a:lnTo>
                    <a:pt x="25" y="927"/>
                  </a:lnTo>
                  <a:lnTo>
                    <a:pt x="23" y="886"/>
                  </a:lnTo>
                  <a:lnTo>
                    <a:pt x="26" y="842"/>
                  </a:lnTo>
                  <a:lnTo>
                    <a:pt x="39" y="796"/>
                  </a:lnTo>
                  <a:lnTo>
                    <a:pt x="74" y="714"/>
                  </a:lnTo>
                  <a:lnTo>
                    <a:pt x="105" y="636"/>
                  </a:lnTo>
                  <a:lnTo>
                    <a:pt x="134" y="560"/>
                  </a:lnTo>
                  <a:lnTo>
                    <a:pt x="159" y="487"/>
                  </a:lnTo>
                  <a:lnTo>
                    <a:pt x="182" y="418"/>
                  </a:lnTo>
                  <a:lnTo>
                    <a:pt x="203" y="352"/>
                  </a:lnTo>
                  <a:lnTo>
                    <a:pt x="220" y="291"/>
                  </a:lnTo>
                  <a:lnTo>
                    <a:pt x="236" y="236"/>
                  </a:lnTo>
                  <a:lnTo>
                    <a:pt x="249" y="185"/>
                  </a:lnTo>
                  <a:lnTo>
                    <a:pt x="260" y="139"/>
                  </a:lnTo>
                  <a:lnTo>
                    <a:pt x="270" y="100"/>
                  </a:lnTo>
                  <a:lnTo>
                    <a:pt x="277" y="67"/>
                  </a:lnTo>
                  <a:lnTo>
                    <a:pt x="282" y="40"/>
                  </a:lnTo>
                  <a:lnTo>
                    <a:pt x="286" y="21"/>
                  </a:lnTo>
                  <a:lnTo>
                    <a:pt x="288" y="8"/>
                  </a:lnTo>
                  <a:lnTo>
                    <a:pt x="289" y="3"/>
                  </a:lnTo>
                  <a:lnTo>
                    <a:pt x="266" y="0"/>
                  </a:lnTo>
                  <a:lnTo>
                    <a:pt x="265" y="4"/>
                  </a:lnTo>
                  <a:lnTo>
                    <a:pt x="263" y="17"/>
                  </a:lnTo>
                  <a:lnTo>
                    <a:pt x="259" y="37"/>
                  </a:lnTo>
                  <a:lnTo>
                    <a:pt x="253" y="63"/>
                  </a:lnTo>
                  <a:lnTo>
                    <a:pt x="247" y="95"/>
                  </a:lnTo>
                  <a:lnTo>
                    <a:pt x="237" y="135"/>
                  </a:lnTo>
                  <a:lnTo>
                    <a:pt x="227" y="181"/>
                  </a:lnTo>
                  <a:lnTo>
                    <a:pt x="213" y="230"/>
                  </a:lnTo>
                  <a:lnTo>
                    <a:pt x="198" y="287"/>
                  </a:lnTo>
                  <a:lnTo>
                    <a:pt x="180" y="347"/>
                  </a:lnTo>
                  <a:lnTo>
                    <a:pt x="160" y="411"/>
                  </a:lnTo>
                  <a:lnTo>
                    <a:pt x="137" y="480"/>
                  </a:lnTo>
                  <a:lnTo>
                    <a:pt x="112" y="552"/>
                  </a:lnTo>
                  <a:lnTo>
                    <a:pt x="84" y="628"/>
                  </a:lnTo>
                  <a:lnTo>
                    <a:pt x="53" y="706"/>
                  </a:lnTo>
                  <a:lnTo>
                    <a:pt x="20" y="787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9839358" y="3176745"/>
              <a:ext cx="314325" cy="839788"/>
            </a:xfrm>
            <a:custGeom>
              <a:avLst/>
              <a:gdLst>
                <a:gd name="T0" fmla="*/ 141 w 397"/>
                <a:gd name="T1" fmla="*/ 829 h 1058"/>
                <a:gd name="T2" fmla="*/ 125 w 397"/>
                <a:gd name="T3" fmla="*/ 864 h 1058"/>
                <a:gd name="T4" fmla="*/ 110 w 397"/>
                <a:gd name="T5" fmla="*/ 894 h 1058"/>
                <a:gd name="T6" fmla="*/ 95 w 397"/>
                <a:gd name="T7" fmla="*/ 921 h 1058"/>
                <a:gd name="T8" fmla="*/ 80 w 397"/>
                <a:gd name="T9" fmla="*/ 945 h 1058"/>
                <a:gd name="T10" fmla="*/ 52 w 397"/>
                <a:gd name="T11" fmla="*/ 984 h 1058"/>
                <a:gd name="T12" fmla="*/ 27 w 397"/>
                <a:gd name="T13" fmla="*/ 1014 h 1058"/>
                <a:gd name="T14" fmla="*/ 7 w 397"/>
                <a:gd name="T15" fmla="*/ 1035 h 1058"/>
                <a:gd name="T16" fmla="*/ 0 w 397"/>
                <a:gd name="T17" fmla="*/ 1042 h 1058"/>
                <a:gd name="T18" fmla="*/ 19 w 397"/>
                <a:gd name="T19" fmla="*/ 1056 h 1058"/>
                <a:gd name="T20" fmla="*/ 32 w 397"/>
                <a:gd name="T21" fmla="*/ 1041 h 1058"/>
                <a:gd name="T22" fmla="*/ 57 w 397"/>
                <a:gd name="T23" fmla="*/ 1015 h 1058"/>
                <a:gd name="T24" fmla="*/ 84 w 397"/>
                <a:gd name="T25" fmla="*/ 978 h 1058"/>
                <a:gd name="T26" fmla="*/ 107 w 397"/>
                <a:gd name="T27" fmla="*/ 945 h 1058"/>
                <a:gd name="T28" fmla="*/ 122 w 397"/>
                <a:gd name="T29" fmla="*/ 918 h 1058"/>
                <a:gd name="T30" fmla="*/ 137 w 397"/>
                <a:gd name="T31" fmla="*/ 890 h 1058"/>
                <a:gd name="T32" fmla="*/ 152 w 397"/>
                <a:gd name="T33" fmla="*/ 856 h 1058"/>
                <a:gd name="T34" fmla="*/ 167 w 397"/>
                <a:gd name="T35" fmla="*/ 827 h 1058"/>
                <a:gd name="T36" fmla="*/ 223 w 397"/>
                <a:gd name="T37" fmla="*/ 696 h 1058"/>
                <a:gd name="T38" fmla="*/ 269 w 397"/>
                <a:gd name="T39" fmla="*/ 558 h 1058"/>
                <a:gd name="T40" fmla="*/ 308 w 397"/>
                <a:gd name="T41" fmla="*/ 421 h 1058"/>
                <a:gd name="T42" fmla="*/ 340 w 397"/>
                <a:gd name="T43" fmla="*/ 292 h 1058"/>
                <a:gd name="T44" fmla="*/ 364 w 397"/>
                <a:gd name="T45" fmla="*/ 178 h 1058"/>
                <a:gd name="T46" fmla="*/ 383 w 397"/>
                <a:gd name="T47" fmla="*/ 87 h 1058"/>
                <a:gd name="T48" fmla="*/ 393 w 397"/>
                <a:gd name="T49" fmla="*/ 27 h 1058"/>
                <a:gd name="T50" fmla="*/ 397 w 397"/>
                <a:gd name="T51" fmla="*/ 4 h 1058"/>
                <a:gd name="T52" fmla="*/ 372 w 397"/>
                <a:gd name="T53" fmla="*/ 6 h 1058"/>
                <a:gd name="T54" fmla="*/ 366 w 397"/>
                <a:gd name="T55" fmla="*/ 49 h 1058"/>
                <a:gd name="T56" fmla="*/ 353 w 397"/>
                <a:gd name="T57" fmla="*/ 125 h 1058"/>
                <a:gd name="T58" fmla="*/ 331 w 397"/>
                <a:gd name="T59" fmla="*/ 227 h 1058"/>
                <a:gd name="T60" fmla="*/ 303 w 397"/>
                <a:gd name="T61" fmla="*/ 348 h 1058"/>
                <a:gd name="T62" fmla="*/ 269 w 397"/>
                <a:gd name="T63" fmla="*/ 482 h 1058"/>
                <a:gd name="T64" fmla="*/ 225 w 397"/>
                <a:gd name="T65" fmla="*/ 619 h 1058"/>
                <a:gd name="T66" fmla="*/ 174 w 397"/>
                <a:gd name="T67" fmla="*/ 754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7" h="1058">
                  <a:moveTo>
                    <a:pt x="147" y="817"/>
                  </a:moveTo>
                  <a:lnTo>
                    <a:pt x="141" y="829"/>
                  </a:lnTo>
                  <a:lnTo>
                    <a:pt x="132" y="847"/>
                  </a:lnTo>
                  <a:lnTo>
                    <a:pt x="125" y="864"/>
                  </a:lnTo>
                  <a:lnTo>
                    <a:pt x="117" y="879"/>
                  </a:lnTo>
                  <a:lnTo>
                    <a:pt x="110" y="894"/>
                  </a:lnTo>
                  <a:lnTo>
                    <a:pt x="103" y="908"/>
                  </a:lnTo>
                  <a:lnTo>
                    <a:pt x="95" y="921"/>
                  </a:lnTo>
                  <a:lnTo>
                    <a:pt x="88" y="932"/>
                  </a:lnTo>
                  <a:lnTo>
                    <a:pt x="80" y="945"/>
                  </a:lnTo>
                  <a:lnTo>
                    <a:pt x="66" y="966"/>
                  </a:lnTo>
                  <a:lnTo>
                    <a:pt x="52" y="984"/>
                  </a:lnTo>
                  <a:lnTo>
                    <a:pt x="38" y="1000"/>
                  </a:lnTo>
                  <a:lnTo>
                    <a:pt x="27" y="1014"/>
                  </a:lnTo>
                  <a:lnTo>
                    <a:pt x="15" y="1026"/>
                  </a:lnTo>
                  <a:lnTo>
                    <a:pt x="7" y="1035"/>
                  </a:lnTo>
                  <a:lnTo>
                    <a:pt x="2" y="1039"/>
                  </a:lnTo>
                  <a:lnTo>
                    <a:pt x="0" y="1042"/>
                  </a:lnTo>
                  <a:lnTo>
                    <a:pt x="16" y="1058"/>
                  </a:lnTo>
                  <a:lnTo>
                    <a:pt x="19" y="1056"/>
                  </a:lnTo>
                  <a:lnTo>
                    <a:pt x="24" y="1050"/>
                  </a:lnTo>
                  <a:lnTo>
                    <a:pt x="32" y="1041"/>
                  </a:lnTo>
                  <a:lnTo>
                    <a:pt x="44" y="1029"/>
                  </a:lnTo>
                  <a:lnTo>
                    <a:pt x="57" y="1015"/>
                  </a:lnTo>
                  <a:lnTo>
                    <a:pt x="70" y="998"/>
                  </a:lnTo>
                  <a:lnTo>
                    <a:pt x="84" y="978"/>
                  </a:lnTo>
                  <a:lnTo>
                    <a:pt x="99" y="958"/>
                  </a:lnTo>
                  <a:lnTo>
                    <a:pt x="107" y="945"/>
                  </a:lnTo>
                  <a:lnTo>
                    <a:pt x="115" y="931"/>
                  </a:lnTo>
                  <a:lnTo>
                    <a:pt x="122" y="918"/>
                  </a:lnTo>
                  <a:lnTo>
                    <a:pt x="130" y="905"/>
                  </a:lnTo>
                  <a:lnTo>
                    <a:pt x="137" y="890"/>
                  </a:lnTo>
                  <a:lnTo>
                    <a:pt x="145" y="874"/>
                  </a:lnTo>
                  <a:lnTo>
                    <a:pt x="152" y="856"/>
                  </a:lnTo>
                  <a:lnTo>
                    <a:pt x="162" y="838"/>
                  </a:lnTo>
                  <a:lnTo>
                    <a:pt x="167" y="827"/>
                  </a:lnTo>
                  <a:lnTo>
                    <a:pt x="196" y="763"/>
                  </a:lnTo>
                  <a:lnTo>
                    <a:pt x="223" y="696"/>
                  </a:lnTo>
                  <a:lnTo>
                    <a:pt x="247" y="627"/>
                  </a:lnTo>
                  <a:lnTo>
                    <a:pt x="269" y="558"/>
                  </a:lnTo>
                  <a:lnTo>
                    <a:pt x="289" y="489"/>
                  </a:lnTo>
                  <a:lnTo>
                    <a:pt x="308" y="421"/>
                  </a:lnTo>
                  <a:lnTo>
                    <a:pt x="325" y="355"/>
                  </a:lnTo>
                  <a:lnTo>
                    <a:pt x="340" y="292"/>
                  </a:lnTo>
                  <a:lnTo>
                    <a:pt x="354" y="232"/>
                  </a:lnTo>
                  <a:lnTo>
                    <a:pt x="364" y="178"/>
                  </a:lnTo>
                  <a:lnTo>
                    <a:pt x="375" y="129"/>
                  </a:lnTo>
                  <a:lnTo>
                    <a:pt x="383" y="87"/>
                  </a:lnTo>
                  <a:lnTo>
                    <a:pt x="389" y="53"/>
                  </a:lnTo>
                  <a:lnTo>
                    <a:pt x="393" y="27"/>
                  </a:lnTo>
                  <a:lnTo>
                    <a:pt x="396" y="9"/>
                  </a:lnTo>
                  <a:lnTo>
                    <a:pt x="397" y="4"/>
                  </a:lnTo>
                  <a:lnTo>
                    <a:pt x="374" y="0"/>
                  </a:lnTo>
                  <a:lnTo>
                    <a:pt x="372" y="6"/>
                  </a:lnTo>
                  <a:lnTo>
                    <a:pt x="370" y="23"/>
                  </a:lnTo>
                  <a:lnTo>
                    <a:pt x="366" y="49"/>
                  </a:lnTo>
                  <a:lnTo>
                    <a:pt x="360" y="83"/>
                  </a:lnTo>
                  <a:lnTo>
                    <a:pt x="353" y="125"/>
                  </a:lnTo>
                  <a:lnTo>
                    <a:pt x="343" y="173"/>
                  </a:lnTo>
                  <a:lnTo>
                    <a:pt x="331" y="227"/>
                  </a:lnTo>
                  <a:lnTo>
                    <a:pt x="318" y="286"/>
                  </a:lnTo>
                  <a:lnTo>
                    <a:pt x="303" y="348"/>
                  </a:lnTo>
                  <a:lnTo>
                    <a:pt x="287" y="414"/>
                  </a:lnTo>
                  <a:lnTo>
                    <a:pt x="269" y="482"/>
                  </a:lnTo>
                  <a:lnTo>
                    <a:pt x="248" y="550"/>
                  </a:lnTo>
                  <a:lnTo>
                    <a:pt x="225" y="619"/>
                  </a:lnTo>
                  <a:lnTo>
                    <a:pt x="201" y="687"/>
                  </a:lnTo>
                  <a:lnTo>
                    <a:pt x="174" y="754"/>
                  </a:lnTo>
                  <a:lnTo>
                    <a:pt x="147" y="817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9629808" y="4010182"/>
              <a:ext cx="109537" cy="215900"/>
            </a:xfrm>
            <a:custGeom>
              <a:avLst/>
              <a:gdLst>
                <a:gd name="T0" fmla="*/ 112 w 140"/>
                <a:gd name="T1" fmla="*/ 17 h 273"/>
                <a:gd name="T2" fmla="*/ 106 w 140"/>
                <a:gd name="T3" fmla="*/ 33 h 273"/>
                <a:gd name="T4" fmla="*/ 97 w 140"/>
                <a:gd name="T5" fmla="*/ 54 h 273"/>
                <a:gd name="T6" fmla="*/ 88 w 140"/>
                <a:gd name="T7" fmla="*/ 78 h 273"/>
                <a:gd name="T8" fmla="*/ 76 w 140"/>
                <a:gd name="T9" fmla="*/ 103 h 273"/>
                <a:gd name="T10" fmla="*/ 62 w 140"/>
                <a:gd name="T11" fmla="*/ 130 h 273"/>
                <a:gd name="T12" fmla="*/ 49 w 140"/>
                <a:gd name="T13" fmla="*/ 155 h 273"/>
                <a:gd name="T14" fmla="*/ 34 w 140"/>
                <a:gd name="T15" fmla="*/ 178 h 273"/>
                <a:gd name="T16" fmla="*/ 19 w 140"/>
                <a:gd name="T17" fmla="*/ 199 h 273"/>
                <a:gd name="T18" fmla="*/ 12 w 140"/>
                <a:gd name="T19" fmla="*/ 207 h 273"/>
                <a:gd name="T20" fmla="*/ 4 w 140"/>
                <a:gd name="T21" fmla="*/ 220 h 273"/>
                <a:gd name="T22" fmla="*/ 0 w 140"/>
                <a:gd name="T23" fmla="*/ 235 h 273"/>
                <a:gd name="T24" fmla="*/ 2 w 140"/>
                <a:gd name="T25" fmla="*/ 251 h 273"/>
                <a:gd name="T26" fmla="*/ 7 w 140"/>
                <a:gd name="T27" fmla="*/ 259 h 273"/>
                <a:gd name="T28" fmla="*/ 15 w 140"/>
                <a:gd name="T29" fmla="*/ 264 h 273"/>
                <a:gd name="T30" fmla="*/ 23 w 140"/>
                <a:gd name="T31" fmla="*/ 268 h 273"/>
                <a:gd name="T32" fmla="*/ 32 w 140"/>
                <a:gd name="T33" fmla="*/ 271 h 273"/>
                <a:gd name="T34" fmla="*/ 42 w 140"/>
                <a:gd name="T35" fmla="*/ 272 h 273"/>
                <a:gd name="T36" fmla="*/ 50 w 140"/>
                <a:gd name="T37" fmla="*/ 273 h 273"/>
                <a:gd name="T38" fmla="*/ 57 w 140"/>
                <a:gd name="T39" fmla="*/ 273 h 273"/>
                <a:gd name="T40" fmla="*/ 61 w 140"/>
                <a:gd name="T41" fmla="*/ 273 h 273"/>
                <a:gd name="T42" fmla="*/ 60 w 140"/>
                <a:gd name="T43" fmla="*/ 250 h 273"/>
                <a:gd name="T44" fmla="*/ 55 w 140"/>
                <a:gd name="T45" fmla="*/ 250 h 273"/>
                <a:gd name="T46" fmla="*/ 50 w 140"/>
                <a:gd name="T47" fmla="*/ 250 h 273"/>
                <a:gd name="T48" fmla="*/ 44 w 140"/>
                <a:gd name="T49" fmla="*/ 249 h 273"/>
                <a:gd name="T50" fmla="*/ 38 w 140"/>
                <a:gd name="T51" fmla="*/ 249 h 273"/>
                <a:gd name="T52" fmla="*/ 32 w 140"/>
                <a:gd name="T53" fmla="*/ 246 h 273"/>
                <a:gd name="T54" fmla="*/ 28 w 140"/>
                <a:gd name="T55" fmla="*/ 245 h 273"/>
                <a:gd name="T56" fmla="*/ 24 w 140"/>
                <a:gd name="T57" fmla="*/ 243 h 273"/>
                <a:gd name="T58" fmla="*/ 22 w 140"/>
                <a:gd name="T59" fmla="*/ 241 h 273"/>
                <a:gd name="T60" fmla="*/ 22 w 140"/>
                <a:gd name="T61" fmla="*/ 237 h 273"/>
                <a:gd name="T62" fmla="*/ 24 w 140"/>
                <a:gd name="T63" fmla="*/ 231 h 273"/>
                <a:gd name="T64" fmla="*/ 28 w 140"/>
                <a:gd name="T65" fmla="*/ 223 h 273"/>
                <a:gd name="T66" fmla="*/ 36 w 140"/>
                <a:gd name="T67" fmla="*/ 214 h 273"/>
                <a:gd name="T68" fmla="*/ 52 w 140"/>
                <a:gd name="T69" fmla="*/ 193 h 273"/>
                <a:gd name="T70" fmla="*/ 68 w 140"/>
                <a:gd name="T71" fmla="*/ 168 h 273"/>
                <a:gd name="T72" fmla="*/ 82 w 140"/>
                <a:gd name="T73" fmla="*/ 143 h 273"/>
                <a:gd name="T74" fmla="*/ 95 w 140"/>
                <a:gd name="T75" fmla="*/ 116 h 273"/>
                <a:gd name="T76" fmla="*/ 107 w 140"/>
                <a:gd name="T77" fmla="*/ 90 h 273"/>
                <a:gd name="T78" fmla="*/ 117 w 140"/>
                <a:gd name="T79" fmla="*/ 64 h 273"/>
                <a:gd name="T80" fmla="*/ 126 w 140"/>
                <a:gd name="T81" fmla="*/ 44 h 273"/>
                <a:gd name="T82" fmla="*/ 133 w 140"/>
                <a:gd name="T83" fmla="*/ 25 h 273"/>
                <a:gd name="T84" fmla="*/ 140 w 140"/>
                <a:gd name="T85" fmla="*/ 10 h 273"/>
                <a:gd name="T86" fmla="*/ 119 w 140"/>
                <a:gd name="T87" fmla="*/ 0 h 273"/>
                <a:gd name="T88" fmla="*/ 112 w 140"/>
                <a:gd name="T89" fmla="*/ 17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0" h="273">
                  <a:moveTo>
                    <a:pt x="112" y="17"/>
                  </a:moveTo>
                  <a:lnTo>
                    <a:pt x="106" y="33"/>
                  </a:lnTo>
                  <a:lnTo>
                    <a:pt x="97" y="54"/>
                  </a:lnTo>
                  <a:lnTo>
                    <a:pt x="88" y="78"/>
                  </a:lnTo>
                  <a:lnTo>
                    <a:pt x="76" y="103"/>
                  </a:lnTo>
                  <a:lnTo>
                    <a:pt x="62" y="130"/>
                  </a:lnTo>
                  <a:lnTo>
                    <a:pt x="49" y="155"/>
                  </a:lnTo>
                  <a:lnTo>
                    <a:pt x="34" y="178"/>
                  </a:lnTo>
                  <a:lnTo>
                    <a:pt x="19" y="199"/>
                  </a:lnTo>
                  <a:lnTo>
                    <a:pt x="12" y="207"/>
                  </a:lnTo>
                  <a:lnTo>
                    <a:pt x="4" y="220"/>
                  </a:lnTo>
                  <a:lnTo>
                    <a:pt x="0" y="235"/>
                  </a:lnTo>
                  <a:lnTo>
                    <a:pt x="2" y="251"/>
                  </a:lnTo>
                  <a:lnTo>
                    <a:pt x="7" y="259"/>
                  </a:lnTo>
                  <a:lnTo>
                    <a:pt x="15" y="264"/>
                  </a:lnTo>
                  <a:lnTo>
                    <a:pt x="23" y="268"/>
                  </a:lnTo>
                  <a:lnTo>
                    <a:pt x="32" y="271"/>
                  </a:lnTo>
                  <a:lnTo>
                    <a:pt x="42" y="272"/>
                  </a:lnTo>
                  <a:lnTo>
                    <a:pt x="50" y="273"/>
                  </a:lnTo>
                  <a:lnTo>
                    <a:pt x="57" y="273"/>
                  </a:lnTo>
                  <a:lnTo>
                    <a:pt x="61" y="273"/>
                  </a:lnTo>
                  <a:lnTo>
                    <a:pt x="60" y="250"/>
                  </a:lnTo>
                  <a:lnTo>
                    <a:pt x="55" y="250"/>
                  </a:lnTo>
                  <a:lnTo>
                    <a:pt x="50" y="250"/>
                  </a:lnTo>
                  <a:lnTo>
                    <a:pt x="44" y="249"/>
                  </a:lnTo>
                  <a:lnTo>
                    <a:pt x="38" y="249"/>
                  </a:lnTo>
                  <a:lnTo>
                    <a:pt x="32" y="246"/>
                  </a:lnTo>
                  <a:lnTo>
                    <a:pt x="28" y="245"/>
                  </a:lnTo>
                  <a:lnTo>
                    <a:pt x="24" y="243"/>
                  </a:lnTo>
                  <a:lnTo>
                    <a:pt x="22" y="241"/>
                  </a:lnTo>
                  <a:lnTo>
                    <a:pt x="22" y="237"/>
                  </a:lnTo>
                  <a:lnTo>
                    <a:pt x="24" y="231"/>
                  </a:lnTo>
                  <a:lnTo>
                    <a:pt x="28" y="223"/>
                  </a:lnTo>
                  <a:lnTo>
                    <a:pt x="36" y="214"/>
                  </a:lnTo>
                  <a:lnTo>
                    <a:pt x="52" y="193"/>
                  </a:lnTo>
                  <a:lnTo>
                    <a:pt x="68" y="168"/>
                  </a:lnTo>
                  <a:lnTo>
                    <a:pt x="82" y="143"/>
                  </a:lnTo>
                  <a:lnTo>
                    <a:pt x="95" y="116"/>
                  </a:lnTo>
                  <a:lnTo>
                    <a:pt x="107" y="90"/>
                  </a:lnTo>
                  <a:lnTo>
                    <a:pt x="117" y="64"/>
                  </a:lnTo>
                  <a:lnTo>
                    <a:pt x="126" y="44"/>
                  </a:lnTo>
                  <a:lnTo>
                    <a:pt x="133" y="25"/>
                  </a:lnTo>
                  <a:lnTo>
                    <a:pt x="140" y="10"/>
                  </a:lnTo>
                  <a:lnTo>
                    <a:pt x="119" y="0"/>
                  </a:lnTo>
                  <a:lnTo>
                    <a:pt x="112" y="17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9686958" y="4035582"/>
              <a:ext cx="88900" cy="160338"/>
            </a:xfrm>
            <a:custGeom>
              <a:avLst/>
              <a:gdLst>
                <a:gd name="T0" fmla="*/ 0 w 111"/>
                <a:gd name="T1" fmla="*/ 191 h 203"/>
                <a:gd name="T2" fmla="*/ 19 w 111"/>
                <a:gd name="T3" fmla="*/ 203 h 203"/>
                <a:gd name="T4" fmla="*/ 37 w 111"/>
                <a:gd name="T5" fmla="*/ 172 h 203"/>
                <a:gd name="T6" fmla="*/ 54 w 111"/>
                <a:gd name="T7" fmla="*/ 139 h 203"/>
                <a:gd name="T8" fmla="*/ 69 w 111"/>
                <a:gd name="T9" fmla="*/ 107 h 203"/>
                <a:gd name="T10" fmla="*/ 83 w 111"/>
                <a:gd name="T11" fmla="*/ 77 h 203"/>
                <a:gd name="T12" fmla="*/ 93 w 111"/>
                <a:gd name="T13" fmla="*/ 51 h 203"/>
                <a:gd name="T14" fmla="*/ 102 w 111"/>
                <a:gd name="T15" fmla="*/ 29 h 203"/>
                <a:gd name="T16" fmla="*/ 108 w 111"/>
                <a:gd name="T17" fmla="*/ 15 h 203"/>
                <a:gd name="T18" fmla="*/ 111 w 111"/>
                <a:gd name="T19" fmla="*/ 8 h 203"/>
                <a:gd name="T20" fmla="*/ 89 w 111"/>
                <a:gd name="T21" fmla="*/ 0 h 203"/>
                <a:gd name="T22" fmla="*/ 86 w 111"/>
                <a:gd name="T23" fmla="*/ 6 h 203"/>
                <a:gd name="T24" fmla="*/ 82 w 111"/>
                <a:gd name="T25" fmla="*/ 20 h 203"/>
                <a:gd name="T26" fmla="*/ 72 w 111"/>
                <a:gd name="T27" fmla="*/ 40 h 203"/>
                <a:gd name="T28" fmla="*/ 62 w 111"/>
                <a:gd name="T29" fmla="*/ 67 h 203"/>
                <a:gd name="T30" fmla="*/ 48 w 111"/>
                <a:gd name="T31" fmla="*/ 97 h 203"/>
                <a:gd name="T32" fmla="*/ 33 w 111"/>
                <a:gd name="T33" fmla="*/ 129 h 203"/>
                <a:gd name="T34" fmla="*/ 17 w 111"/>
                <a:gd name="T35" fmla="*/ 160 h 203"/>
                <a:gd name="T36" fmla="*/ 0 w 111"/>
                <a:gd name="T37" fmla="*/ 19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1" h="203">
                  <a:moveTo>
                    <a:pt x="0" y="191"/>
                  </a:moveTo>
                  <a:lnTo>
                    <a:pt x="19" y="203"/>
                  </a:lnTo>
                  <a:lnTo>
                    <a:pt x="37" y="172"/>
                  </a:lnTo>
                  <a:lnTo>
                    <a:pt x="54" y="139"/>
                  </a:lnTo>
                  <a:lnTo>
                    <a:pt x="69" y="107"/>
                  </a:lnTo>
                  <a:lnTo>
                    <a:pt x="83" y="77"/>
                  </a:lnTo>
                  <a:lnTo>
                    <a:pt x="93" y="51"/>
                  </a:lnTo>
                  <a:lnTo>
                    <a:pt x="102" y="29"/>
                  </a:lnTo>
                  <a:lnTo>
                    <a:pt x="108" y="15"/>
                  </a:lnTo>
                  <a:lnTo>
                    <a:pt x="111" y="8"/>
                  </a:lnTo>
                  <a:lnTo>
                    <a:pt x="89" y="0"/>
                  </a:lnTo>
                  <a:lnTo>
                    <a:pt x="86" y="6"/>
                  </a:lnTo>
                  <a:lnTo>
                    <a:pt x="82" y="20"/>
                  </a:lnTo>
                  <a:lnTo>
                    <a:pt x="72" y="40"/>
                  </a:lnTo>
                  <a:lnTo>
                    <a:pt x="62" y="67"/>
                  </a:lnTo>
                  <a:lnTo>
                    <a:pt x="48" y="97"/>
                  </a:lnTo>
                  <a:lnTo>
                    <a:pt x="33" y="129"/>
                  </a:lnTo>
                  <a:lnTo>
                    <a:pt x="17" y="160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9698071" y="4026057"/>
              <a:ext cx="136525" cy="190500"/>
            </a:xfrm>
            <a:custGeom>
              <a:avLst/>
              <a:gdLst>
                <a:gd name="T0" fmla="*/ 116 w 172"/>
                <a:gd name="T1" fmla="*/ 132 h 241"/>
                <a:gd name="T2" fmla="*/ 104 w 172"/>
                <a:gd name="T3" fmla="*/ 142 h 241"/>
                <a:gd name="T4" fmla="*/ 88 w 172"/>
                <a:gd name="T5" fmla="*/ 155 h 241"/>
                <a:gd name="T6" fmla="*/ 70 w 172"/>
                <a:gd name="T7" fmla="*/ 170 h 241"/>
                <a:gd name="T8" fmla="*/ 50 w 172"/>
                <a:gd name="T9" fmla="*/ 185 h 241"/>
                <a:gd name="T10" fmla="*/ 31 w 172"/>
                <a:gd name="T11" fmla="*/ 200 h 241"/>
                <a:gd name="T12" fmla="*/ 16 w 172"/>
                <a:gd name="T13" fmla="*/ 211 h 241"/>
                <a:gd name="T14" fmla="*/ 4 w 172"/>
                <a:gd name="T15" fmla="*/ 219 h 241"/>
                <a:gd name="T16" fmla="*/ 0 w 172"/>
                <a:gd name="T17" fmla="*/ 223 h 241"/>
                <a:gd name="T18" fmla="*/ 13 w 172"/>
                <a:gd name="T19" fmla="*/ 241 h 241"/>
                <a:gd name="T20" fmla="*/ 18 w 172"/>
                <a:gd name="T21" fmla="*/ 237 h 241"/>
                <a:gd name="T22" fmla="*/ 31 w 172"/>
                <a:gd name="T23" fmla="*/ 229 h 241"/>
                <a:gd name="T24" fmla="*/ 47 w 172"/>
                <a:gd name="T25" fmla="*/ 216 h 241"/>
                <a:gd name="T26" fmla="*/ 65 w 172"/>
                <a:gd name="T27" fmla="*/ 202 h 241"/>
                <a:gd name="T28" fmla="*/ 85 w 172"/>
                <a:gd name="T29" fmla="*/ 187 h 241"/>
                <a:gd name="T30" fmla="*/ 104 w 172"/>
                <a:gd name="T31" fmla="*/ 172 h 241"/>
                <a:gd name="T32" fmla="*/ 121 w 172"/>
                <a:gd name="T33" fmla="*/ 158 h 241"/>
                <a:gd name="T34" fmla="*/ 132 w 172"/>
                <a:gd name="T35" fmla="*/ 148 h 241"/>
                <a:gd name="T36" fmla="*/ 140 w 172"/>
                <a:gd name="T37" fmla="*/ 135 h 241"/>
                <a:gd name="T38" fmla="*/ 148 w 172"/>
                <a:gd name="T39" fmla="*/ 118 h 241"/>
                <a:gd name="T40" fmla="*/ 155 w 172"/>
                <a:gd name="T41" fmla="*/ 97 h 241"/>
                <a:gd name="T42" fmla="*/ 161 w 172"/>
                <a:gd name="T43" fmla="*/ 74 h 241"/>
                <a:gd name="T44" fmla="*/ 166 w 172"/>
                <a:gd name="T45" fmla="*/ 51 h 241"/>
                <a:gd name="T46" fmla="*/ 169 w 172"/>
                <a:gd name="T47" fmla="*/ 30 h 241"/>
                <a:gd name="T48" fmla="*/ 171 w 172"/>
                <a:gd name="T49" fmla="*/ 14 h 241"/>
                <a:gd name="T50" fmla="*/ 172 w 172"/>
                <a:gd name="T51" fmla="*/ 3 h 241"/>
                <a:gd name="T52" fmla="*/ 149 w 172"/>
                <a:gd name="T53" fmla="*/ 0 h 241"/>
                <a:gd name="T54" fmla="*/ 144 w 172"/>
                <a:gd name="T55" fmla="*/ 37 h 241"/>
                <a:gd name="T56" fmla="*/ 136 w 172"/>
                <a:gd name="T57" fmla="*/ 76 h 241"/>
                <a:gd name="T58" fmla="*/ 126 w 172"/>
                <a:gd name="T59" fmla="*/ 111 h 241"/>
                <a:gd name="T60" fmla="*/ 116 w 172"/>
                <a:gd name="T61" fmla="*/ 132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2" h="241">
                  <a:moveTo>
                    <a:pt x="116" y="132"/>
                  </a:moveTo>
                  <a:lnTo>
                    <a:pt x="104" y="142"/>
                  </a:lnTo>
                  <a:lnTo>
                    <a:pt x="88" y="155"/>
                  </a:lnTo>
                  <a:lnTo>
                    <a:pt x="70" y="170"/>
                  </a:lnTo>
                  <a:lnTo>
                    <a:pt x="50" y="185"/>
                  </a:lnTo>
                  <a:lnTo>
                    <a:pt x="31" y="200"/>
                  </a:lnTo>
                  <a:lnTo>
                    <a:pt x="16" y="211"/>
                  </a:lnTo>
                  <a:lnTo>
                    <a:pt x="4" y="219"/>
                  </a:lnTo>
                  <a:lnTo>
                    <a:pt x="0" y="223"/>
                  </a:lnTo>
                  <a:lnTo>
                    <a:pt x="13" y="241"/>
                  </a:lnTo>
                  <a:lnTo>
                    <a:pt x="18" y="237"/>
                  </a:lnTo>
                  <a:lnTo>
                    <a:pt x="31" y="229"/>
                  </a:lnTo>
                  <a:lnTo>
                    <a:pt x="47" y="216"/>
                  </a:lnTo>
                  <a:lnTo>
                    <a:pt x="65" y="202"/>
                  </a:lnTo>
                  <a:lnTo>
                    <a:pt x="85" y="187"/>
                  </a:lnTo>
                  <a:lnTo>
                    <a:pt x="104" y="172"/>
                  </a:lnTo>
                  <a:lnTo>
                    <a:pt x="121" y="158"/>
                  </a:lnTo>
                  <a:lnTo>
                    <a:pt x="132" y="148"/>
                  </a:lnTo>
                  <a:lnTo>
                    <a:pt x="140" y="135"/>
                  </a:lnTo>
                  <a:lnTo>
                    <a:pt x="148" y="118"/>
                  </a:lnTo>
                  <a:lnTo>
                    <a:pt x="155" y="97"/>
                  </a:lnTo>
                  <a:lnTo>
                    <a:pt x="161" y="74"/>
                  </a:lnTo>
                  <a:lnTo>
                    <a:pt x="166" y="51"/>
                  </a:lnTo>
                  <a:lnTo>
                    <a:pt x="169" y="30"/>
                  </a:lnTo>
                  <a:lnTo>
                    <a:pt x="171" y="14"/>
                  </a:lnTo>
                  <a:lnTo>
                    <a:pt x="172" y="3"/>
                  </a:lnTo>
                  <a:lnTo>
                    <a:pt x="149" y="0"/>
                  </a:lnTo>
                  <a:lnTo>
                    <a:pt x="144" y="37"/>
                  </a:lnTo>
                  <a:lnTo>
                    <a:pt x="136" y="76"/>
                  </a:lnTo>
                  <a:lnTo>
                    <a:pt x="126" y="111"/>
                  </a:lnTo>
                  <a:lnTo>
                    <a:pt x="116" y="132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9807608" y="2429032"/>
              <a:ext cx="234950" cy="611188"/>
            </a:xfrm>
            <a:custGeom>
              <a:avLst/>
              <a:gdLst>
                <a:gd name="T0" fmla="*/ 172 w 296"/>
                <a:gd name="T1" fmla="*/ 44 h 769"/>
                <a:gd name="T2" fmla="*/ 164 w 296"/>
                <a:gd name="T3" fmla="*/ 64 h 769"/>
                <a:gd name="T4" fmla="*/ 160 w 296"/>
                <a:gd name="T5" fmla="*/ 117 h 769"/>
                <a:gd name="T6" fmla="*/ 134 w 296"/>
                <a:gd name="T7" fmla="*/ 274 h 769"/>
                <a:gd name="T8" fmla="*/ 90 w 296"/>
                <a:gd name="T9" fmla="*/ 480 h 769"/>
                <a:gd name="T10" fmla="*/ 34 w 296"/>
                <a:gd name="T11" fmla="*/ 674 h 769"/>
                <a:gd name="T12" fmla="*/ 0 w 296"/>
                <a:gd name="T13" fmla="*/ 759 h 769"/>
                <a:gd name="T14" fmla="*/ 16 w 296"/>
                <a:gd name="T15" fmla="*/ 764 h 769"/>
                <a:gd name="T16" fmla="*/ 34 w 296"/>
                <a:gd name="T17" fmla="*/ 768 h 769"/>
                <a:gd name="T18" fmla="*/ 63 w 296"/>
                <a:gd name="T19" fmla="*/ 769 h 769"/>
                <a:gd name="T20" fmla="*/ 93 w 296"/>
                <a:gd name="T21" fmla="*/ 761 h 769"/>
                <a:gd name="T22" fmla="*/ 120 w 296"/>
                <a:gd name="T23" fmla="*/ 735 h 769"/>
                <a:gd name="T24" fmla="*/ 127 w 296"/>
                <a:gd name="T25" fmla="*/ 686 h 769"/>
                <a:gd name="T26" fmla="*/ 98 w 296"/>
                <a:gd name="T27" fmla="*/ 660 h 769"/>
                <a:gd name="T28" fmla="*/ 104 w 296"/>
                <a:gd name="T29" fmla="*/ 700 h 769"/>
                <a:gd name="T30" fmla="*/ 91 w 296"/>
                <a:gd name="T31" fmla="*/ 735 h 769"/>
                <a:gd name="T32" fmla="*/ 78 w 296"/>
                <a:gd name="T33" fmla="*/ 743 h 769"/>
                <a:gd name="T34" fmla="*/ 62 w 296"/>
                <a:gd name="T35" fmla="*/ 746 h 769"/>
                <a:gd name="T36" fmla="*/ 46 w 296"/>
                <a:gd name="T37" fmla="*/ 746 h 769"/>
                <a:gd name="T38" fmla="*/ 31 w 296"/>
                <a:gd name="T39" fmla="*/ 744 h 769"/>
                <a:gd name="T40" fmla="*/ 87 w 296"/>
                <a:gd name="T41" fmla="*/ 576 h 769"/>
                <a:gd name="T42" fmla="*/ 137 w 296"/>
                <a:gd name="T43" fmla="*/ 371 h 769"/>
                <a:gd name="T44" fmla="*/ 172 w 296"/>
                <a:gd name="T45" fmla="*/ 186 h 769"/>
                <a:gd name="T46" fmla="*/ 185 w 296"/>
                <a:gd name="T47" fmla="*/ 77 h 769"/>
                <a:gd name="T48" fmla="*/ 185 w 296"/>
                <a:gd name="T49" fmla="*/ 76 h 769"/>
                <a:gd name="T50" fmla="*/ 185 w 296"/>
                <a:gd name="T51" fmla="*/ 75 h 769"/>
                <a:gd name="T52" fmla="*/ 188 w 296"/>
                <a:gd name="T53" fmla="*/ 62 h 769"/>
                <a:gd name="T54" fmla="*/ 196 w 296"/>
                <a:gd name="T55" fmla="*/ 51 h 769"/>
                <a:gd name="T56" fmla="*/ 219 w 296"/>
                <a:gd name="T57" fmla="*/ 37 h 769"/>
                <a:gd name="T58" fmla="*/ 248 w 296"/>
                <a:gd name="T59" fmla="*/ 27 h 769"/>
                <a:gd name="T60" fmla="*/ 275 w 296"/>
                <a:gd name="T61" fmla="*/ 24 h 769"/>
                <a:gd name="T62" fmla="*/ 296 w 296"/>
                <a:gd name="T63" fmla="*/ 23 h 769"/>
                <a:gd name="T64" fmla="*/ 291 w 296"/>
                <a:gd name="T65" fmla="*/ 0 h 769"/>
                <a:gd name="T66" fmla="*/ 267 w 296"/>
                <a:gd name="T67" fmla="*/ 2 h 769"/>
                <a:gd name="T68" fmla="*/ 230 w 296"/>
                <a:gd name="T69" fmla="*/ 8 h 769"/>
                <a:gd name="T70" fmla="*/ 195 w 296"/>
                <a:gd name="T71" fmla="*/ 23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6" h="769">
                  <a:moveTo>
                    <a:pt x="180" y="34"/>
                  </a:moveTo>
                  <a:lnTo>
                    <a:pt x="172" y="44"/>
                  </a:lnTo>
                  <a:lnTo>
                    <a:pt x="167" y="53"/>
                  </a:lnTo>
                  <a:lnTo>
                    <a:pt x="164" y="64"/>
                  </a:lnTo>
                  <a:lnTo>
                    <a:pt x="164" y="76"/>
                  </a:lnTo>
                  <a:lnTo>
                    <a:pt x="160" y="117"/>
                  </a:lnTo>
                  <a:lnTo>
                    <a:pt x="150" y="185"/>
                  </a:lnTo>
                  <a:lnTo>
                    <a:pt x="134" y="274"/>
                  </a:lnTo>
                  <a:lnTo>
                    <a:pt x="114" y="374"/>
                  </a:lnTo>
                  <a:lnTo>
                    <a:pt x="90" y="480"/>
                  </a:lnTo>
                  <a:lnTo>
                    <a:pt x="63" y="582"/>
                  </a:lnTo>
                  <a:lnTo>
                    <a:pt x="34" y="674"/>
                  </a:lnTo>
                  <a:lnTo>
                    <a:pt x="6" y="748"/>
                  </a:lnTo>
                  <a:lnTo>
                    <a:pt x="0" y="759"/>
                  </a:lnTo>
                  <a:lnTo>
                    <a:pt x="13" y="763"/>
                  </a:lnTo>
                  <a:lnTo>
                    <a:pt x="16" y="764"/>
                  </a:lnTo>
                  <a:lnTo>
                    <a:pt x="24" y="766"/>
                  </a:lnTo>
                  <a:lnTo>
                    <a:pt x="34" y="768"/>
                  </a:lnTo>
                  <a:lnTo>
                    <a:pt x="48" y="769"/>
                  </a:lnTo>
                  <a:lnTo>
                    <a:pt x="63" y="769"/>
                  </a:lnTo>
                  <a:lnTo>
                    <a:pt x="78" y="767"/>
                  </a:lnTo>
                  <a:lnTo>
                    <a:pt x="93" y="761"/>
                  </a:lnTo>
                  <a:lnTo>
                    <a:pt x="107" y="752"/>
                  </a:lnTo>
                  <a:lnTo>
                    <a:pt x="120" y="735"/>
                  </a:lnTo>
                  <a:lnTo>
                    <a:pt x="127" y="713"/>
                  </a:lnTo>
                  <a:lnTo>
                    <a:pt x="127" y="686"/>
                  </a:lnTo>
                  <a:lnTo>
                    <a:pt x="121" y="654"/>
                  </a:lnTo>
                  <a:lnTo>
                    <a:pt x="98" y="660"/>
                  </a:lnTo>
                  <a:lnTo>
                    <a:pt x="102" y="680"/>
                  </a:lnTo>
                  <a:lnTo>
                    <a:pt x="104" y="700"/>
                  </a:lnTo>
                  <a:lnTo>
                    <a:pt x="100" y="720"/>
                  </a:lnTo>
                  <a:lnTo>
                    <a:pt x="91" y="735"/>
                  </a:lnTo>
                  <a:lnTo>
                    <a:pt x="85" y="739"/>
                  </a:lnTo>
                  <a:lnTo>
                    <a:pt x="78" y="743"/>
                  </a:lnTo>
                  <a:lnTo>
                    <a:pt x="70" y="745"/>
                  </a:lnTo>
                  <a:lnTo>
                    <a:pt x="62" y="746"/>
                  </a:lnTo>
                  <a:lnTo>
                    <a:pt x="54" y="746"/>
                  </a:lnTo>
                  <a:lnTo>
                    <a:pt x="46" y="746"/>
                  </a:lnTo>
                  <a:lnTo>
                    <a:pt x="38" y="745"/>
                  </a:lnTo>
                  <a:lnTo>
                    <a:pt x="31" y="744"/>
                  </a:lnTo>
                  <a:lnTo>
                    <a:pt x="60" y="668"/>
                  </a:lnTo>
                  <a:lnTo>
                    <a:pt x="87" y="576"/>
                  </a:lnTo>
                  <a:lnTo>
                    <a:pt x="114" y="475"/>
                  </a:lnTo>
                  <a:lnTo>
                    <a:pt x="137" y="371"/>
                  </a:lnTo>
                  <a:lnTo>
                    <a:pt x="157" y="273"/>
                  </a:lnTo>
                  <a:lnTo>
                    <a:pt x="172" y="186"/>
                  </a:lnTo>
                  <a:lnTo>
                    <a:pt x="182" y="119"/>
                  </a:lnTo>
                  <a:lnTo>
                    <a:pt x="185" y="77"/>
                  </a:lnTo>
                  <a:lnTo>
                    <a:pt x="185" y="76"/>
                  </a:lnTo>
                  <a:lnTo>
                    <a:pt x="185" y="76"/>
                  </a:lnTo>
                  <a:lnTo>
                    <a:pt x="185" y="75"/>
                  </a:lnTo>
                  <a:lnTo>
                    <a:pt x="185" y="75"/>
                  </a:lnTo>
                  <a:lnTo>
                    <a:pt x="187" y="68"/>
                  </a:lnTo>
                  <a:lnTo>
                    <a:pt x="188" y="62"/>
                  </a:lnTo>
                  <a:lnTo>
                    <a:pt x="191" y="56"/>
                  </a:lnTo>
                  <a:lnTo>
                    <a:pt x="196" y="51"/>
                  </a:lnTo>
                  <a:lnTo>
                    <a:pt x="206" y="42"/>
                  </a:lnTo>
                  <a:lnTo>
                    <a:pt x="219" y="37"/>
                  </a:lnTo>
                  <a:lnTo>
                    <a:pt x="233" y="32"/>
                  </a:lnTo>
                  <a:lnTo>
                    <a:pt x="248" y="27"/>
                  </a:lnTo>
                  <a:lnTo>
                    <a:pt x="261" y="25"/>
                  </a:lnTo>
                  <a:lnTo>
                    <a:pt x="275" y="24"/>
                  </a:lnTo>
                  <a:lnTo>
                    <a:pt x="287" y="23"/>
                  </a:lnTo>
                  <a:lnTo>
                    <a:pt x="296" y="23"/>
                  </a:lnTo>
                  <a:lnTo>
                    <a:pt x="296" y="0"/>
                  </a:lnTo>
                  <a:lnTo>
                    <a:pt x="291" y="0"/>
                  </a:lnTo>
                  <a:lnTo>
                    <a:pt x="281" y="0"/>
                  </a:lnTo>
                  <a:lnTo>
                    <a:pt x="267" y="2"/>
                  </a:lnTo>
                  <a:lnTo>
                    <a:pt x="250" y="4"/>
                  </a:lnTo>
                  <a:lnTo>
                    <a:pt x="230" y="8"/>
                  </a:lnTo>
                  <a:lnTo>
                    <a:pt x="212" y="15"/>
                  </a:lnTo>
                  <a:lnTo>
                    <a:pt x="195" y="23"/>
                  </a:lnTo>
                  <a:lnTo>
                    <a:pt x="180" y="34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71108" y="2483007"/>
              <a:ext cx="144462" cy="454025"/>
            </a:xfrm>
            <a:custGeom>
              <a:avLst/>
              <a:gdLst>
                <a:gd name="T0" fmla="*/ 114 w 180"/>
                <a:gd name="T1" fmla="*/ 15 h 570"/>
                <a:gd name="T2" fmla="*/ 111 w 180"/>
                <a:gd name="T3" fmla="*/ 30 h 570"/>
                <a:gd name="T4" fmla="*/ 106 w 180"/>
                <a:gd name="T5" fmla="*/ 70 h 570"/>
                <a:gd name="T6" fmla="*/ 96 w 180"/>
                <a:gd name="T7" fmla="*/ 130 h 570"/>
                <a:gd name="T8" fmla="*/ 84 w 180"/>
                <a:gd name="T9" fmla="*/ 205 h 570"/>
                <a:gd name="T10" fmla="*/ 68 w 180"/>
                <a:gd name="T11" fmla="*/ 290 h 570"/>
                <a:gd name="T12" fmla="*/ 48 w 180"/>
                <a:gd name="T13" fmla="*/ 382 h 570"/>
                <a:gd name="T14" fmla="*/ 25 w 180"/>
                <a:gd name="T15" fmla="*/ 475 h 570"/>
                <a:gd name="T16" fmla="*/ 0 w 180"/>
                <a:gd name="T17" fmla="*/ 563 h 570"/>
                <a:gd name="T18" fmla="*/ 21 w 180"/>
                <a:gd name="T19" fmla="*/ 570 h 570"/>
                <a:gd name="T20" fmla="*/ 44 w 180"/>
                <a:gd name="T21" fmla="*/ 492 h 570"/>
                <a:gd name="T22" fmla="*/ 64 w 180"/>
                <a:gd name="T23" fmla="*/ 410 h 570"/>
                <a:gd name="T24" fmla="*/ 83 w 180"/>
                <a:gd name="T25" fmla="*/ 329 h 570"/>
                <a:gd name="T26" fmla="*/ 99 w 180"/>
                <a:gd name="T27" fmla="*/ 251 h 570"/>
                <a:gd name="T28" fmla="*/ 111 w 180"/>
                <a:gd name="T29" fmla="*/ 179 h 570"/>
                <a:gd name="T30" fmla="*/ 122 w 180"/>
                <a:gd name="T31" fmla="*/ 116 h 570"/>
                <a:gd name="T32" fmla="*/ 130 w 180"/>
                <a:gd name="T33" fmla="*/ 67 h 570"/>
                <a:gd name="T34" fmla="*/ 134 w 180"/>
                <a:gd name="T35" fmla="*/ 33 h 570"/>
                <a:gd name="T36" fmla="*/ 140 w 180"/>
                <a:gd name="T37" fmla="*/ 36 h 570"/>
                <a:gd name="T38" fmla="*/ 146 w 180"/>
                <a:gd name="T39" fmla="*/ 38 h 570"/>
                <a:gd name="T40" fmla="*/ 153 w 180"/>
                <a:gd name="T41" fmla="*/ 41 h 570"/>
                <a:gd name="T42" fmla="*/ 159 w 180"/>
                <a:gd name="T43" fmla="*/ 44 h 570"/>
                <a:gd name="T44" fmla="*/ 163 w 180"/>
                <a:gd name="T45" fmla="*/ 46 h 570"/>
                <a:gd name="T46" fmla="*/ 168 w 180"/>
                <a:gd name="T47" fmla="*/ 48 h 570"/>
                <a:gd name="T48" fmla="*/ 170 w 180"/>
                <a:gd name="T49" fmla="*/ 50 h 570"/>
                <a:gd name="T50" fmla="*/ 171 w 180"/>
                <a:gd name="T51" fmla="*/ 50 h 570"/>
                <a:gd name="T52" fmla="*/ 180 w 180"/>
                <a:gd name="T53" fmla="*/ 28 h 570"/>
                <a:gd name="T54" fmla="*/ 116 w 180"/>
                <a:gd name="T55" fmla="*/ 0 h 570"/>
                <a:gd name="T56" fmla="*/ 114 w 180"/>
                <a:gd name="T57" fmla="*/ 15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0" h="570">
                  <a:moveTo>
                    <a:pt x="114" y="15"/>
                  </a:moveTo>
                  <a:lnTo>
                    <a:pt x="111" y="30"/>
                  </a:lnTo>
                  <a:lnTo>
                    <a:pt x="106" y="70"/>
                  </a:lnTo>
                  <a:lnTo>
                    <a:pt x="96" y="130"/>
                  </a:lnTo>
                  <a:lnTo>
                    <a:pt x="84" y="205"/>
                  </a:lnTo>
                  <a:lnTo>
                    <a:pt x="68" y="290"/>
                  </a:lnTo>
                  <a:lnTo>
                    <a:pt x="48" y="382"/>
                  </a:lnTo>
                  <a:lnTo>
                    <a:pt x="25" y="475"/>
                  </a:lnTo>
                  <a:lnTo>
                    <a:pt x="0" y="563"/>
                  </a:lnTo>
                  <a:lnTo>
                    <a:pt x="21" y="570"/>
                  </a:lnTo>
                  <a:lnTo>
                    <a:pt x="44" y="492"/>
                  </a:lnTo>
                  <a:lnTo>
                    <a:pt x="64" y="410"/>
                  </a:lnTo>
                  <a:lnTo>
                    <a:pt x="83" y="329"/>
                  </a:lnTo>
                  <a:lnTo>
                    <a:pt x="99" y="251"/>
                  </a:lnTo>
                  <a:lnTo>
                    <a:pt x="111" y="179"/>
                  </a:lnTo>
                  <a:lnTo>
                    <a:pt x="122" y="116"/>
                  </a:lnTo>
                  <a:lnTo>
                    <a:pt x="130" y="67"/>
                  </a:lnTo>
                  <a:lnTo>
                    <a:pt x="134" y="33"/>
                  </a:lnTo>
                  <a:lnTo>
                    <a:pt x="140" y="36"/>
                  </a:lnTo>
                  <a:lnTo>
                    <a:pt x="146" y="38"/>
                  </a:lnTo>
                  <a:lnTo>
                    <a:pt x="153" y="41"/>
                  </a:lnTo>
                  <a:lnTo>
                    <a:pt x="159" y="44"/>
                  </a:lnTo>
                  <a:lnTo>
                    <a:pt x="163" y="46"/>
                  </a:lnTo>
                  <a:lnTo>
                    <a:pt x="168" y="48"/>
                  </a:lnTo>
                  <a:lnTo>
                    <a:pt x="170" y="50"/>
                  </a:lnTo>
                  <a:lnTo>
                    <a:pt x="171" y="50"/>
                  </a:lnTo>
                  <a:lnTo>
                    <a:pt x="180" y="28"/>
                  </a:lnTo>
                  <a:lnTo>
                    <a:pt x="116" y="0"/>
                  </a:lnTo>
                  <a:lnTo>
                    <a:pt x="114" y="15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0"/>
            <p:cNvSpPr>
              <a:spLocks/>
            </p:cNvSpPr>
            <p:nvPr/>
          </p:nvSpPr>
          <p:spPr bwMode="auto">
            <a:xfrm>
              <a:off x="9766333" y="3257707"/>
              <a:ext cx="206375" cy="469900"/>
            </a:xfrm>
            <a:custGeom>
              <a:avLst/>
              <a:gdLst>
                <a:gd name="T0" fmla="*/ 0 w 259"/>
                <a:gd name="T1" fmla="*/ 575 h 592"/>
                <a:gd name="T2" fmla="*/ 15 w 259"/>
                <a:gd name="T3" fmla="*/ 592 h 592"/>
                <a:gd name="T4" fmla="*/ 56 w 259"/>
                <a:gd name="T5" fmla="*/ 551 h 592"/>
                <a:gd name="T6" fmla="*/ 92 w 259"/>
                <a:gd name="T7" fmla="*/ 509 h 592"/>
                <a:gd name="T8" fmla="*/ 124 w 259"/>
                <a:gd name="T9" fmla="*/ 463 h 592"/>
                <a:gd name="T10" fmla="*/ 152 w 259"/>
                <a:gd name="T11" fmla="*/ 414 h 592"/>
                <a:gd name="T12" fmla="*/ 175 w 259"/>
                <a:gd name="T13" fmla="*/ 366 h 592"/>
                <a:gd name="T14" fmla="*/ 195 w 259"/>
                <a:gd name="T15" fmla="*/ 316 h 592"/>
                <a:gd name="T16" fmla="*/ 212 w 259"/>
                <a:gd name="T17" fmla="*/ 268 h 592"/>
                <a:gd name="T18" fmla="*/ 225 w 259"/>
                <a:gd name="T19" fmla="*/ 221 h 592"/>
                <a:gd name="T20" fmla="*/ 235 w 259"/>
                <a:gd name="T21" fmla="*/ 177 h 592"/>
                <a:gd name="T22" fmla="*/ 243 w 259"/>
                <a:gd name="T23" fmla="*/ 136 h 592"/>
                <a:gd name="T24" fmla="*/ 250 w 259"/>
                <a:gd name="T25" fmla="*/ 99 h 592"/>
                <a:gd name="T26" fmla="*/ 254 w 259"/>
                <a:gd name="T27" fmla="*/ 65 h 592"/>
                <a:gd name="T28" fmla="*/ 257 w 259"/>
                <a:gd name="T29" fmla="*/ 39 h 592"/>
                <a:gd name="T30" fmla="*/ 258 w 259"/>
                <a:gd name="T31" fmla="*/ 18 h 592"/>
                <a:gd name="T32" fmla="*/ 259 w 259"/>
                <a:gd name="T33" fmla="*/ 4 h 592"/>
                <a:gd name="T34" fmla="*/ 259 w 259"/>
                <a:gd name="T35" fmla="*/ 0 h 592"/>
                <a:gd name="T36" fmla="*/ 236 w 259"/>
                <a:gd name="T37" fmla="*/ 0 h 592"/>
                <a:gd name="T38" fmla="*/ 236 w 259"/>
                <a:gd name="T39" fmla="*/ 4 h 592"/>
                <a:gd name="T40" fmla="*/ 235 w 259"/>
                <a:gd name="T41" fmla="*/ 17 h 592"/>
                <a:gd name="T42" fmla="*/ 234 w 259"/>
                <a:gd name="T43" fmla="*/ 38 h 592"/>
                <a:gd name="T44" fmla="*/ 232 w 259"/>
                <a:gd name="T45" fmla="*/ 63 h 592"/>
                <a:gd name="T46" fmla="*/ 227 w 259"/>
                <a:gd name="T47" fmla="*/ 95 h 592"/>
                <a:gd name="T48" fmla="*/ 221 w 259"/>
                <a:gd name="T49" fmla="*/ 131 h 592"/>
                <a:gd name="T50" fmla="*/ 213 w 259"/>
                <a:gd name="T51" fmla="*/ 171 h 592"/>
                <a:gd name="T52" fmla="*/ 203 w 259"/>
                <a:gd name="T53" fmla="*/ 215 h 592"/>
                <a:gd name="T54" fmla="*/ 190 w 259"/>
                <a:gd name="T55" fmla="*/ 260 h 592"/>
                <a:gd name="T56" fmla="*/ 174 w 259"/>
                <a:gd name="T57" fmla="*/ 307 h 592"/>
                <a:gd name="T58" fmla="*/ 154 w 259"/>
                <a:gd name="T59" fmla="*/ 356 h 592"/>
                <a:gd name="T60" fmla="*/ 133 w 259"/>
                <a:gd name="T61" fmla="*/ 403 h 592"/>
                <a:gd name="T62" fmla="*/ 106 w 259"/>
                <a:gd name="T63" fmla="*/ 449 h 592"/>
                <a:gd name="T64" fmla="*/ 75 w 259"/>
                <a:gd name="T65" fmla="*/ 494 h 592"/>
                <a:gd name="T66" fmla="*/ 40 w 259"/>
                <a:gd name="T67" fmla="*/ 535 h 592"/>
                <a:gd name="T68" fmla="*/ 0 w 259"/>
                <a:gd name="T69" fmla="*/ 575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9" h="592">
                  <a:moveTo>
                    <a:pt x="0" y="575"/>
                  </a:moveTo>
                  <a:lnTo>
                    <a:pt x="15" y="592"/>
                  </a:lnTo>
                  <a:lnTo>
                    <a:pt x="56" y="551"/>
                  </a:lnTo>
                  <a:lnTo>
                    <a:pt x="92" y="509"/>
                  </a:lnTo>
                  <a:lnTo>
                    <a:pt x="124" y="463"/>
                  </a:lnTo>
                  <a:lnTo>
                    <a:pt x="152" y="414"/>
                  </a:lnTo>
                  <a:lnTo>
                    <a:pt x="175" y="366"/>
                  </a:lnTo>
                  <a:lnTo>
                    <a:pt x="195" y="316"/>
                  </a:lnTo>
                  <a:lnTo>
                    <a:pt x="212" y="268"/>
                  </a:lnTo>
                  <a:lnTo>
                    <a:pt x="225" y="221"/>
                  </a:lnTo>
                  <a:lnTo>
                    <a:pt x="235" y="177"/>
                  </a:lnTo>
                  <a:lnTo>
                    <a:pt x="243" y="136"/>
                  </a:lnTo>
                  <a:lnTo>
                    <a:pt x="250" y="99"/>
                  </a:lnTo>
                  <a:lnTo>
                    <a:pt x="254" y="65"/>
                  </a:lnTo>
                  <a:lnTo>
                    <a:pt x="257" y="39"/>
                  </a:lnTo>
                  <a:lnTo>
                    <a:pt x="258" y="18"/>
                  </a:lnTo>
                  <a:lnTo>
                    <a:pt x="259" y="4"/>
                  </a:lnTo>
                  <a:lnTo>
                    <a:pt x="259" y="0"/>
                  </a:lnTo>
                  <a:lnTo>
                    <a:pt x="236" y="0"/>
                  </a:lnTo>
                  <a:lnTo>
                    <a:pt x="236" y="4"/>
                  </a:lnTo>
                  <a:lnTo>
                    <a:pt x="235" y="17"/>
                  </a:lnTo>
                  <a:lnTo>
                    <a:pt x="234" y="38"/>
                  </a:lnTo>
                  <a:lnTo>
                    <a:pt x="232" y="63"/>
                  </a:lnTo>
                  <a:lnTo>
                    <a:pt x="227" y="95"/>
                  </a:lnTo>
                  <a:lnTo>
                    <a:pt x="221" y="131"/>
                  </a:lnTo>
                  <a:lnTo>
                    <a:pt x="213" y="171"/>
                  </a:lnTo>
                  <a:lnTo>
                    <a:pt x="203" y="215"/>
                  </a:lnTo>
                  <a:lnTo>
                    <a:pt x="190" y="260"/>
                  </a:lnTo>
                  <a:lnTo>
                    <a:pt x="174" y="307"/>
                  </a:lnTo>
                  <a:lnTo>
                    <a:pt x="154" y="356"/>
                  </a:lnTo>
                  <a:lnTo>
                    <a:pt x="133" y="403"/>
                  </a:lnTo>
                  <a:lnTo>
                    <a:pt x="106" y="449"/>
                  </a:lnTo>
                  <a:lnTo>
                    <a:pt x="75" y="494"/>
                  </a:lnTo>
                  <a:lnTo>
                    <a:pt x="40" y="535"/>
                  </a:lnTo>
                  <a:lnTo>
                    <a:pt x="0" y="575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9806021" y="3875245"/>
              <a:ext cx="131762" cy="28575"/>
            </a:xfrm>
            <a:custGeom>
              <a:avLst/>
              <a:gdLst>
                <a:gd name="T0" fmla="*/ 0 w 166"/>
                <a:gd name="T1" fmla="*/ 22 h 36"/>
                <a:gd name="T2" fmla="*/ 4 w 166"/>
                <a:gd name="T3" fmla="*/ 23 h 36"/>
                <a:gd name="T4" fmla="*/ 16 w 166"/>
                <a:gd name="T5" fmla="*/ 27 h 36"/>
                <a:gd name="T6" fmla="*/ 33 w 166"/>
                <a:gd name="T7" fmla="*/ 30 h 36"/>
                <a:gd name="T8" fmla="*/ 54 w 166"/>
                <a:gd name="T9" fmla="*/ 34 h 36"/>
                <a:gd name="T10" fmla="*/ 79 w 166"/>
                <a:gd name="T11" fmla="*/ 36 h 36"/>
                <a:gd name="T12" fmla="*/ 107 w 166"/>
                <a:gd name="T13" fmla="*/ 35 h 36"/>
                <a:gd name="T14" fmla="*/ 136 w 166"/>
                <a:gd name="T15" fmla="*/ 32 h 36"/>
                <a:gd name="T16" fmla="*/ 166 w 166"/>
                <a:gd name="T17" fmla="*/ 22 h 36"/>
                <a:gd name="T18" fmla="*/ 157 w 166"/>
                <a:gd name="T19" fmla="*/ 0 h 36"/>
                <a:gd name="T20" fmla="*/ 131 w 166"/>
                <a:gd name="T21" fmla="*/ 9 h 36"/>
                <a:gd name="T22" fmla="*/ 104 w 166"/>
                <a:gd name="T23" fmla="*/ 12 h 36"/>
                <a:gd name="T24" fmla="*/ 79 w 166"/>
                <a:gd name="T25" fmla="*/ 13 h 36"/>
                <a:gd name="T26" fmla="*/ 56 w 166"/>
                <a:gd name="T27" fmla="*/ 11 h 36"/>
                <a:gd name="T28" fmla="*/ 36 w 166"/>
                <a:gd name="T29" fmla="*/ 7 h 36"/>
                <a:gd name="T30" fmla="*/ 20 w 166"/>
                <a:gd name="T31" fmla="*/ 4 h 36"/>
                <a:gd name="T32" fmla="*/ 10 w 166"/>
                <a:gd name="T33" fmla="*/ 2 h 36"/>
                <a:gd name="T34" fmla="*/ 6 w 166"/>
                <a:gd name="T35" fmla="*/ 0 h 36"/>
                <a:gd name="T36" fmla="*/ 0 w 166"/>
                <a:gd name="T37" fmla="*/ 2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6">
                  <a:moveTo>
                    <a:pt x="0" y="22"/>
                  </a:moveTo>
                  <a:lnTo>
                    <a:pt x="4" y="23"/>
                  </a:lnTo>
                  <a:lnTo>
                    <a:pt x="16" y="27"/>
                  </a:lnTo>
                  <a:lnTo>
                    <a:pt x="33" y="30"/>
                  </a:lnTo>
                  <a:lnTo>
                    <a:pt x="54" y="34"/>
                  </a:lnTo>
                  <a:lnTo>
                    <a:pt x="79" y="36"/>
                  </a:lnTo>
                  <a:lnTo>
                    <a:pt x="107" y="35"/>
                  </a:lnTo>
                  <a:lnTo>
                    <a:pt x="136" y="32"/>
                  </a:lnTo>
                  <a:lnTo>
                    <a:pt x="166" y="22"/>
                  </a:lnTo>
                  <a:lnTo>
                    <a:pt x="157" y="0"/>
                  </a:lnTo>
                  <a:lnTo>
                    <a:pt x="131" y="9"/>
                  </a:lnTo>
                  <a:lnTo>
                    <a:pt x="104" y="12"/>
                  </a:lnTo>
                  <a:lnTo>
                    <a:pt x="79" y="13"/>
                  </a:lnTo>
                  <a:lnTo>
                    <a:pt x="56" y="11"/>
                  </a:lnTo>
                  <a:lnTo>
                    <a:pt x="36" y="7"/>
                  </a:lnTo>
                  <a:lnTo>
                    <a:pt x="20" y="4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10080658" y="2463957"/>
              <a:ext cx="182562" cy="52388"/>
            </a:xfrm>
            <a:custGeom>
              <a:avLst/>
              <a:gdLst>
                <a:gd name="T0" fmla="*/ 0 w 231"/>
                <a:gd name="T1" fmla="*/ 22 h 65"/>
                <a:gd name="T2" fmla="*/ 3 w 231"/>
                <a:gd name="T3" fmla="*/ 23 h 65"/>
                <a:gd name="T4" fmla="*/ 7 w 231"/>
                <a:gd name="T5" fmla="*/ 24 h 65"/>
                <a:gd name="T6" fmla="*/ 14 w 231"/>
                <a:gd name="T7" fmla="*/ 26 h 65"/>
                <a:gd name="T8" fmla="*/ 22 w 231"/>
                <a:gd name="T9" fmla="*/ 28 h 65"/>
                <a:gd name="T10" fmla="*/ 34 w 231"/>
                <a:gd name="T11" fmla="*/ 32 h 65"/>
                <a:gd name="T12" fmla="*/ 45 w 231"/>
                <a:gd name="T13" fmla="*/ 35 h 65"/>
                <a:gd name="T14" fmla="*/ 60 w 231"/>
                <a:gd name="T15" fmla="*/ 40 h 65"/>
                <a:gd name="T16" fmla="*/ 75 w 231"/>
                <a:gd name="T17" fmla="*/ 43 h 65"/>
                <a:gd name="T18" fmla="*/ 93 w 231"/>
                <a:gd name="T19" fmla="*/ 48 h 65"/>
                <a:gd name="T20" fmla="*/ 110 w 231"/>
                <a:gd name="T21" fmla="*/ 51 h 65"/>
                <a:gd name="T22" fmla="*/ 128 w 231"/>
                <a:gd name="T23" fmla="*/ 55 h 65"/>
                <a:gd name="T24" fmla="*/ 148 w 231"/>
                <a:gd name="T25" fmla="*/ 58 h 65"/>
                <a:gd name="T26" fmla="*/ 169 w 231"/>
                <a:gd name="T27" fmla="*/ 62 h 65"/>
                <a:gd name="T28" fmla="*/ 189 w 231"/>
                <a:gd name="T29" fmla="*/ 63 h 65"/>
                <a:gd name="T30" fmla="*/ 210 w 231"/>
                <a:gd name="T31" fmla="*/ 65 h 65"/>
                <a:gd name="T32" fmla="*/ 231 w 231"/>
                <a:gd name="T33" fmla="*/ 65 h 65"/>
                <a:gd name="T34" fmla="*/ 231 w 231"/>
                <a:gd name="T35" fmla="*/ 42 h 65"/>
                <a:gd name="T36" fmla="*/ 211 w 231"/>
                <a:gd name="T37" fmla="*/ 42 h 65"/>
                <a:gd name="T38" fmla="*/ 190 w 231"/>
                <a:gd name="T39" fmla="*/ 40 h 65"/>
                <a:gd name="T40" fmla="*/ 171 w 231"/>
                <a:gd name="T41" fmla="*/ 39 h 65"/>
                <a:gd name="T42" fmla="*/ 151 w 231"/>
                <a:gd name="T43" fmla="*/ 35 h 65"/>
                <a:gd name="T44" fmla="*/ 132 w 231"/>
                <a:gd name="T45" fmla="*/ 32 h 65"/>
                <a:gd name="T46" fmla="*/ 113 w 231"/>
                <a:gd name="T47" fmla="*/ 28 h 65"/>
                <a:gd name="T48" fmla="*/ 96 w 231"/>
                <a:gd name="T49" fmla="*/ 25 h 65"/>
                <a:gd name="T50" fmla="*/ 80 w 231"/>
                <a:gd name="T51" fmla="*/ 20 h 65"/>
                <a:gd name="T52" fmla="*/ 65 w 231"/>
                <a:gd name="T53" fmla="*/ 17 h 65"/>
                <a:gd name="T54" fmla="*/ 51 w 231"/>
                <a:gd name="T55" fmla="*/ 13 h 65"/>
                <a:gd name="T56" fmla="*/ 38 w 231"/>
                <a:gd name="T57" fmla="*/ 10 h 65"/>
                <a:gd name="T58" fmla="*/ 29 w 231"/>
                <a:gd name="T59" fmla="*/ 7 h 65"/>
                <a:gd name="T60" fmla="*/ 20 w 231"/>
                <a:gd name="T61" fmla="*/ 3 h 65"/>
                <a:gd name="T62" fmla="*/ 14 w 231"/>
                <a:gd name="T63" fmla="*/ 2 h 65"/>
                <a:gd name="T64" fmla="*/ 10 w 231"/>
                <a:gd name="T65" fmla="*/ 0 h 65"/>
                <a:gd name="T66" fmla="*/ 8 w 231"/>
                <a:gd name="T67" fmla="*/ 0 h 65"/>
                <a:gd name="T68" fmla="*/ 0 w 231"/>
                <a:gd name="T69" fmla="*/ 2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" h="65">
                  <a:moveTo>
                    <a:pt x="0" y="22"/>
                  </a:moveTo>
                  <a:lnTo>
                    <a:pt x="3" y="23"/>
                  </a:lnTo>
                  <a:lnTo>
                    <a:pt x="7" y="24"/>
                  </a:lnTo>
                  <a:lnTo>
                    <a:pt x="14" y="26"/>
                  </a:lnTo>
                  <a:lnTo>
                    <a:pt x="22" y="28"/>
                  </a:lnTo>
                  <a:lnTo>
                    <a:pt x="34" y="32"/>
                  </a:lnTo>
                  <a:lnTo>
                    <a:pt x="45" y="35"/>
                  </a:lnTo>
                  <a:lnTo>
                    <a:pt x="60" y="40"/>
                  </a:lnTo>
                  <a:lnTo>
                    <a:pt x="75" y="43"/>
                  </a:lnTo>
                  <a:lnTo>
                    <a:pt x="93" y="48"/>
                  </a:lnTo>
                  <a:lnTo>
                    <a:pt x="110" y="51"/>
                  </a:lnTo>
                  <a:lnTo>
                    <a:pt x="128" y="55"/>
                  </a:lnTo>
                  <a:lnTo>
                    <a:pt x="148" y="58"/>
                  </a:lnTo>
                  <a:lnTo>
                    <a:pt x="169" y="62"/>
                  </a:lnTo>
                  <a:lnTo>
                    <a:pt x="189" y="63"/>
                  </a:lnTo>
                  <a:lnTo>
                    <a:pt x="210" y="65"/>
                  </a:lnTo>
                  <a:lnTo>
                    <a:pt x="231" y="65"/>
                  </a:lnTo>
                  <a:lnTo>
                    <a:pt x="231" y="42"/>
                  </a:lnTo>
                  <a:lnTo>
                    <a:pt x="211" y="42"/>
                  </a:lnTo>
                  <a:lnTo>
                    <a:pt x="190" y="40"/>
                  </a:lnTo>
                  <a:lnTo>
                    <a:pt x="171" y="39"/>
                  </a:lnTo>
                  <a:lnTo>
                    <a:pt x="151" y="35"/>
                  </a:lnTo>
                  <a:lnTo>
                    <a:pt x="132" y="32"/>
                  </a:lnTo>
                  <a:lnTo>
                    <a:pt x="113" y="28"/>
                  </a:lnTo>
                  <a:lnTo>
                    <a:pt x="96" y="25"/>
                  </a:lnTo>
                  <a:lnTo>
                    <a:pt x="80" y="20"/>
                  </a:lnTo>
                  <a:lnTo>
                    <a:pt x="65" y="17"/>
                  </a:lnTo>
                  <a:lnTo>
                    <a:pt x="51" y="13"/>
                  </a:lnTo>
                  <a:lnTo>
                    <a:pt x="38" y="10"/>
                  </a:lnTo>
                  <a:lnTo>
                    <a:pt x="29" y="7"/>
                  </a:lnTo>
                  <a:lnTo>
                    <a:pt x="20" y="3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98022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59 -0.00416 L 0.64826 -0.00416 " pathEditMode="relative" rAng="0" ptsTypes="AA">
                                      <p:cBhvr>
                                        <p:cTn id="23" dur="175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5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 Broken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2:1-11	– God Keeps His Promises</a:t>
            </a:r>
          </a:p>
          <a:p>
            <a:pPr marL="0" indent="0">
              <a:buNone/>
            </a:pPr>
            <a:r>
              <a:rPr lang="en-US" sz="2800" dirty="0" smtClean="0"/>
              <a:t>2:12, 13	– Man’s Slow Heart</a:t>
            </a:r>
          </a:p>
          <a:p>
            <a:pPr marL="0" indent="0">
              <a:buNone/>
            </a:pPr>
            <a:r>
              <a:rPr lang="en-US" sz="2800" dirty="0" smtClean="0"/>
              <a:t>2:14-36	– Wisdom  in Answering Critics</a:t>
            </a:r>
          </a:p>
          <a:p>
            <a:pPr marL="0" indent="0">
              <a:buNone/>
            </a:pPr>
            <a:r>
              <a:rPr lang="en-US" sz="2800" dirty="0" smtClean="0"/>
              <a:t>2:37-41	– The Desired Effect and Plan</a:t>
            </a:r>
          </a:p>
          <a:p>
            <a:pPr marL="0" indent="0">
              <a:buNone/>
            </a:pPr>
            <a:r>
              <a:rPr lang="en-US" sz="2800" dirty="0" smtClean="0"/>
              <a:t>2:42-47</a:t>
            </a:r>
            <a:r>
              <a:rPr lang="en-US" sz="2800" dirty="0"/>
              <a:t>	</a:t>
            </a:r>
            <a:r>
              <a:rPr lang="en-US" sz="2800" dirty="0" smtClean="0"/>
              <a:t>– The Fervor of the Early Church</a:t>
            </a:r>
            <a:endParaRPr lang="en-US" dirty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67000" y="42672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lphaUcPeriod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</a:rPr>
              <a:t>The </a:t>
            </a:r>
            <a:r>
              <a:rPr lang="en-US" sz="2400" dirty="0">
                <a:solidFill>
                  <a:prstClr val="white">
                    <a:lumMod val="95000"/>
                  </a:prstClr>
                </a:solidFill>
              </a:rPr>
              <a:t>steadfast practice (2:42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</a:rPr>
              <a:t>)</a:t>
            </a:r>
          </a:p>
          <a:p>
            <a:pPr marL="457200" indent="-457200">
              <a:buFontTx/>
              <a:buAutoNum type="alphaUcPeriod"/>
            </a:pPr>
            <a:r>
              <a:rPr lang="en-US" sz="2400" dirty="0" smtClean="0"/>
              <a:t>The qualities of the disciples (2:43-46)</a:t>
            </a:r>
            <a:endParaRPr lang="en-US" sz="2400" dirty="0"/>
          </a:p>
          <a:p>
            <a:pPr marL="457200" indent="-457200">
              <a:buFontTx/>
              <a:buAutoNum type="alphaUcPeriod"/>
            </a:pPr>
            <a:r>
              <a:rPr lang="en-US" sz="2400" dirty="0" smtClean="0">
                <a:solidFill>
                  <a:srgbClr val="FFFF00"/>
                </a:solidFill>
              </a:rPr>
              <a:t>The Growth (Acts 2:47)</a:t>
            </a:r>
          </a:p>
        </p:txBody>
      </p:sp>
    </p:spTree>
    <p:extLst>
      <p:ext uri="{BB962C8B-B14F-4D97-AF65-F5344CB8AC3E}">
        <p14:creationId xmlns:p14="http://schemas.microsoft.com/office/powerpoint/2010/main" val="376882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sential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Essential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Hardcover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4499</TotalTime>
  <Words>393</Words>
  <Application>Microsoft Office PowerPoint</Application>
  <PresentationFormat>On-screen Show (4:3)</PresentationFormat>
  <Paragraphs>63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Adobe Gothic Std B</vt:lpstr>
      <vt:lpstr>Calibri</vt:lpstr>
      <vt:lpstr>Berlin Sans FB Demi</vt:lpstr>
      <vt:lpstr>Chaparral Pro Light</vt:lpstr>
      <vt:lpstr>Wingdings</vt:lpstr>
      <vt:lpstr>Arial Black</vt:lpstr>
      <vt:lpstr>Aharoni</vt:lpstr>
      <vt:lpstr>1_Clarity</vt:lpstr>
      <vt:lpstr>Clarity</vt:lpstr>
      <vt:lpstr>Expository  Excerpts From Acts 2</vt:lpstr>
      <vt:lpstr>Acts 2 Broken Down</vt:lpstr>
      <vt:lpstr>PowerPoint Presentation</vt:lpstr>
      <vt:lpstr>PowerPoint Presentation</vt:lpstr>
      <vt:lpstr>PowerPoint Presentation</vt:lpstr>
      <vt:lpstr>The early church was JOYFUL!</vt:lpstr>
      <vt:lpstr>PowerPoint Presentation</vt:lpstr>
      <vt:lpstr>Hebrews 12:14, 15</vt:lpstr>
      <vt:lpstr>Acts 2 Broken Down</vt:lpstr>
      <vt:lpstr>J. W. McGarvey</vt:lpstr>
      <vt:lpstr>Can The Lord Add You To His Church Today?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Expository  Excerpts From Acts 2</dc:title>
  <dc:creator>Steven J. Wallace</dc:creator>
  <cp:lastModifiedBy>Steven J. Wallace</cp:lastModifiedBy>
  <cp:revision>70</cp:revision>
  <dcterms:created xsi:type="dcterms:W3CDTF">2014-01-29T01:46:01Z</dcterms:created>
  <dcterms:modified xsi:type="dcterms:W3CDTF">2014-02-14T23:43:28Z</dcterms:modified>
</cp:coreProperties>
</file>